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5"/>
  </p:notesMasterIdLst>
  <p:sldIdLst>
    <p:sldId id="276" r:id="rId2"/>
    <p:sldId id="257" r:id="rId3"/>
    <p:sldId id="277" r:id="rId4"/>
    <p:sldId id="279" r:id="rId5"/>
    <p:sldId id="264" r:id="rId6"/>
    <p:sldId id="283" r:id="rId7"/>
    <p:sldId id="281" r:id="rId8"/>
    <p:sldId id="282" r:id="rId9"/>
    <p:sldId id="284" r:id="rId10"/>
    <p:sldId id="285" r:id="rId11"/>
    <p:sldId id="268" r:id="rId12"/>
    <p:sldId id="287" r:id="rId13"/>
    <p:sldId id="288" r:id="rId14"/>
    <p:sldId id="289" r:id="rId15"/>
    <p:sldId id="290" r:id="rId16"/>
    <p:sldId id="292" r:id="rId17"/>
    <p:sldId id="293" r:id="rId18"/>
    <p:sldId id="294" r:id="rId19"/>
    <p:sldId id="295" r:id="rId20"/>
    <p:sldId id="296" r:id="rId21"/>
    <p:sldId id="297" r:id="rId22"/>
    <p:sldId id="299" r:id="rId23"/>
    <p:sldId id="298" r:id="rId24"/>
    <p:sldId id="305" r:id="rId25"/>
    <p:sldId id="278" r:id="rId26"/>
    <p:sldId id="306" r:id="rId27"/>
    <p:sldId id="308" r:id="rId28"/>
    <p:sldId id="309" r:id="rId29"/>
    <p:sldId id="310" r:id="rId30"/>
    <p:sldId id="311" r:id="rId31"/>
    <p:sldId id="312" r:id="rId32"/>
    <p:sldId id="331" r:id="rId33"/>
    <p:sldId id="300" r:id="rId34"/>
    <p:sldId id="301" r:id="rId35"/>
    <p:sldId id="303" r:id="rId36"/>
    <p:sldId id="304" r:id="rId37"/>
    <p:sldId id="302" r:id="rId38"/>
    <p:sldId id="313" r:id="rId39"/>
    <p:sldId id="307" r:id="rId40"/>
    <p:sldId id="315" r:id="rId41"/>
    <p:sldId id="316" r:id="rId42"/>
    <p:sldId id="318" r:id="rId43"/>
    <p:sldId id="319" r:id="rId44"/>
    <p:sldId id="320" r:id="rId45"/>
    <p:sldId id="321" r:id="rId46"/>
    <p:sldId id="322" r:id="rId47"/>
    <p:sldId id="323" r:id="rId48"/>
    <p:sldId id="324" r:id="rId49"/>
    <p:sldId id="325" r:id="rId50"/>
    <p:sldId id="326" r:id="rId51"/>
    <p:sldId id="327" r:id="rId52"/>
    <p:sldId id="328" r:id="rId53"/>
    <p:sldId id="330" r:id="rId5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3" pos="6072" userDrawn="1">
          <p15:clr>
            <a:srgbClr val="A4A3A4"/>
          </p15:clr>
        </p15:guide>
        <p15:guide id="4" orient="horz" pos="4032" userDrawn="1">
          <p15:clr>
            <a:srgbClr val="A4A3A4"/>
          </p15:clr>
        </p15:guide>
        <p15:guide id="5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548A3"/>
    <a:srgbClr val="41ED93"/>
    <a:srgbClr val="0F3373"/>
    <a:srgbClr val="10367D"/>
    <a:srgbClr val="3AECCC"/>
    <a:srgbClr val="C6F806"/>
    <a:srgbClr val="240CF2"/>
    <a:srgbClr val="0078FF"/>
    <a:srgbClr val="00EDC3"/>
    <a:srgbClr val="0D19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8934" autoAdjust="0"/>
    <p:restoredTop sz="75410" autoAdjust="0"/>
  </p:normalViewPr>
  <p:slideViewPr>
    <p:cSldViewPr snapToGrid="0" showGuides="1">
      <p:cViewPr varScale="1">
        <p:scale>
          <a:sx n="86" d="100"/>
          <a:sy n="86" d="100"/>
        </p:scale>
        <p:origin x="1902" y="90"/>
      </p:cViewPr>
      <p:guideLst>
        <p:guide pos="6072"/>
        <p:guide orient="horz" pos="4032"/>
        <p:guide/>
      </p:guideLst>
    </p:cSldViewPr>
  </p:slideViewPr>
  <p:notesTextViewPr>
    <p:cViewPr>
      <p:scale>
        <a:sx n="200" d="100"/>
        <a:sy n="200" d="100"/>
      </p:scale>
      <p:origin x="0" y="0"/>
    </p:cViewPr>
  </p:notesTextViewPr>
  <p:sorterViewPr>
    <p:cViewPr>
      <p:scale>
        <a:sx n="50" d="100"/>
        <a:sy n="50" d="100"/>
      </p:scale>
      <p:origin x="0" y="-51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1BE7EC2-BE7C-485D-902E-58E67BCC5924}" type="datetimeFigureOut">
              <a:rPr lang="en-US" smtClean="0"/>
              <a:t>2/9/2026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0C22668-9CF9-45AD-B1ED-186D3A36CDB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08422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0894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939652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73530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dirty="0" smtClean="0">
                <a:solidFill>
                  <a:srgbClr val="FF0000"/>
                </a:solidFill>
              </a:rPr>
              <a:t>The slides explains with</a:t>
            </a:r>
            <a:r>
              <a:rPr lang="en-IN" baseline="0" dirty="0" smtClean="0">
                <a:solidFill>
                  <a:srgbClr val="FF0000"/>
                </a:solidFill>
              </a:rPr>
              <a:t> example (if 25% customer currently make repeat purchase, the number can be increased to 40%) that by effectively communicating and giving customers a good experience 15% more customers can come back for a return purchase and not go and find a new business to buy same thing.</a:t>
            </a:r>
            <a:endParaRPr lang="en-IN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769008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98795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98059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399025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328101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56532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588969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946341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430737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381026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95785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769728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052213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0C22668-9CF9-45AD-B1ED-186D3A36CDB4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556734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38097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73E1D40-0AD3-301C-78E5-465BD4F85C0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39683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C99BFB8-F1AF-EEC4-95C0-C308D2E5614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21096" y="95654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37256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416B9907-F111-A47A-9BD9-F2E386FF61C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73460" y="927635"/>
            <a:ext cx="4523390" cy="2187764"/>
          </a:xfrm>
          <a:custGeom>
            <a:avLst/>
            <a:gdLst>
              <a:gd name="connsiteX0" fmla="*/ 0 w 4523390"/>
              <a:gd name="connsiteY0" fmla="*/ 0 h 2187764"/>
              <a:gd name="connsiteX1" fmla="*/ 4117997 w 4523390"/>
              <a:gd name="connsiteY1" fmla="*/ 0 h 2187764"/>
              <a:gd name="connsiteX2" fmla="*/ 4523390 w 4523390"/>
              <a:gd name="connsiteY2" fmla="*/ 405393 h 2187764"/>
              <a:gd name="connsiteX3" fmla="*/ 4523390 w 4523390"/>
              <a:gd name="connsiteY3" fmla="*/ 2187764 h 2187764"/>
              <a:gd name="connsiteX4" fmla="*/ 0 w 4523390"/>
              <a:gd name="connsiteY4" fmla="*/ 2187764 h 2187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23390" h="2187764">
                <a:moveTo>
                  <a:pt x="0" y="0"/>
                </a:moveTo>
                <a:lnTo>
                  <a:pt x="4117997" y="0"/>
                </a:lnTo>
                <a:cubicBezTo>
                  <a:pt x="4341889" y="0"/>
                  <a:pt x="4523390" y="181501"/>
                  <a:pt x="4523390" y="405393"/>
                </a:cubicBezTo>
                <a:lnTo>
                  <a:pt x="4523390" y="2187764"/>
                </a:lnTo>
                <a:lnTo>
                  <a:pt x="0" y="21877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33E633D-92E5-5292-513A-32AC875B866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513134" y="3876364"/>
            <a:ext cx="3860326" cy="2187764"/>
          </a:xfrm>
          <a:custGeom>
            <a:avLst/>
            <a:gdLst>
              <a:gd name="connsiteX0" fmla="*/ 0 w 3860326"/>
              <a:gd name="connsiteY0" fmla="*/ 0 h 2187764"/>
              <a:gd name="connsiteX1" fmla="*/ 3454933 w 3860326"/>
              <a:gd name="connsiteY1" fmla="*/ 0 h 2187764"/>
              <a:gd name="connsiteX2" fmla="*/ 3860326 w 3860326"/>
              <a:gd name="connsiteY2" fmla="*/ 405393 h 2187764"/>
              <a:gd name="connsiteX3" fmla="*/ 3860326 w 3860326"/>
              <a:gd name="connsiteY3" fmla="*/ 2187764 h 2187764"/>
              <a:gd name="connsiteX4" fmla="*/ 0 w 3860326"/>
              <a:gd name="connsiteY4" fmla="*/ 2187764 h 2187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0326" h="2187764">
                <a:moveTo>
                  <a:pt x="0" y="0"/>
                </a:moveTo>
                <a:lnTo>
                  <a:pt x="3454933" y="0"/>
                </a:lnTo>
                <a:cubicBezTo>
                  <a:pt x="3678825" y="0"/>
                  <a:pt x="3860326" y="181501"/>
                  <a:pt x="3860326" y="405393"/>
                </a:cubicBezTo>
                <a:lnTo>
                  <a:pt x="3860326" y="2187764"/>
                </a:lnTo>
                <a:lnTo>
                  <a:pt x="0" y="21877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97078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38EB6E7-131D-539C-F105-BED47C0910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808714" y="928688"/>
            <a:ext cx="3518061" cy="5000625"/>
          </a:xfrm>
          <a:custGeom>
            <a:avLst/>
            <a:gdLst>
              <a:gd name="connsiteX0" fmla="*/ 0 w 3518061"/>
              <a:gd name="connsiteY0" fmla="*/ 0 h 5000625"/>
              <a:gd name="connsiteX1" fmla="*/ 2866164 w 3518061"/>
              <a:gd name="connsiteY1" fmla="*/ 0 h 5000625"/>
              <a:gd name="connsiteX2" fmla="*/ 3518061 w 3518061"/>
              <a:gd name="connsiteY2" fmla="*/ 651897 h 5000625"/>
              <a:gd name="connsiteX3" fmla="*/ 3518061 w 3518061"/>
              <a:gd name="connsiteY3" fmla="*/ 5000625 h 5000625"/>
              <a:gd name="connsiteX4" fmla="*/ 0 w 3518061"/>
              <a:gd name="connsiteY4" fmla="*/ 5000625 h 500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18061" h="5000625">
                <a:moveTo>
                  <a:pt x="0" y="0"/>
                </a:moveTo>
                <a:lnTo>
                  <a:pt x="2866164" y="0"/>
                </a:lnTo>
                <a:cubicBezTo>
                  <a:pt x="3226197" y="0"/>
                  <a:pt x="3518061" y="291864"/>
                  <a:pt x="3518061" y="651897"/>
                </a:cubicBezTo>
                <a:lnTo>
                  <a:pt x="3518061" y="5000625"/>
                </a:lnTo>
                <a:lnTo>
                  <a:pt x="0" y="50006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14347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BD480631-7F77-9CCF-11D1-0785B6F920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947844" y="2638796"/>
            <a:ext cx="2381250" cy="4733553"/>
          </a:xfrm>
          <a:custGeom>
            <a:avLst/>
            <a:gdLst>
              <a:gd name="connsiteX0" fmla="*/ 0 w 2381250"/>
              <a:gd name="connsiteY0" fmla="*/ 0 h 4733553"/>
              <a:gd name="connsiteX1" fmla="*/ 1940004 w 2381250"/>
              <a:gd name="connsiteY1" fmla="*/ 0 h 4733553"/>
              <a:gd name="connsiteX2" fmla="*/ 2381250 w 2381250"/>
              <a:gd name="connsiteY2" fmla="*/ 441246 h 4733553"/>
              <a:gd name="connsiteX3" fmla="*/ 2381250 w 2381250"/>
              <a:gd name="connsiteY3" fmla="*/ 4733553 h 4733553"/>
              <a:gd name="connsiteX4" fmla="*/ 0 w 2381250"/>
              <a:gd name="connsiteY4" fmla="*/ 4733553 h 4733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81250" h="4733553">
                <a:moveTo>
                  <a:pt x="0" y="0"/>
                </a:moveTo>
                <a:lnTo>
                  <a:pt x="1940004" y="0"/>
                </a:lnTo>
                <a:cubicBezTo>
                  <a:pt x="2183697" y="0"/>
                  <a:pt x="2381250" y="197553"/>
                  <a:pt x="2381250" y="441246"/>
                </a:cubicBezTo>
                <a:lnTo>
                  <a:pt x="2381250" y="4733553"/>
                </a:lnTo>
                <a:lnTo>
                  <a:pt x="0" y="473355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26C3687E-B082-1E01-511A-DB84B1D9E3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862494" y="771896"/>
            <a:ext cx="2381250" cy="2657104"/>
          </a:xfrm>
          <a:custGeom>
            <a:avLst/>
            <a:gdLst>
              <a:gd name="connsiteX0" fmla="*/ 0 w 2381250"/>
              <a:gd name="connsiteY0" fmla="*/ 0 h 2657104"/>
              <a:gd name="connsiteX1" fmla="*/ 1940004 w 2381250"/>
              <a:gd name="connsiteY1" fmla="*/ 0 h 2657104"/>
              <a:gd name="connsiteX2" fmla="*/ 2381250 w 2381250"/>
              <a:gd name="connsiteY2" fmla="*/ 441246 h 2657104"/>
              <a:gd name="connsiteX3" fmla="*/ 2381250 w 2381250"/>
              <a:gd name="connsiteY3" fmla="*/ 2657104 h 2657104"/>
              <a:gd name="connsiteX4" fmla="*/ 0 w 2381250"/>
              <a:gd name="connsiteY4" fmla="*/ 2657104 h 265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81250" h="2657104">
                <a:moveTo>
                  <a:pt x="0" y="0"/>
                </a:moveTo>
                <a:lnTo>
                  <a:pt x="1940004" y="0"/>
                </a:lnTo>
                <a:cubicBezTo>
                  <a:pt x="2183697" y="0"/>
                  <a:pt x="2381250" y="197553"/>
                  <a:pt x="2381250" y="441246"/>
                </a:cubicBezTo>
                <a:lnTo>
                  <a:pt x="2381250" y="2657104"/>
                </a:lnTo>
                <a:lnTo>
                  <a:pt x="0" y="26571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22638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AA303AC-0415-68B8-5552-BC358E6D7C1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3908" y="609600"/>
            <a:ext cx="5188502" cy="6248400"/>
          </a:xfrm>
          <a:custGeom>
            <a:avLst/>
            <a:gdLst>
              <a:gd name="connsiteX0" fmla="*/ 0 w 5188502"/>
              <a:gd name="connsiteY0" fmla="*/ 0 h 6248400"/>
              <a:gd name="connsiteX1" fmla="*/ 5188502 w 5188502"/>
              <a:gd name="connsiteY1" fmla="*/ 0 h 6248400"/>
              <a:gd name="connsiteX2" fmla="*/ 5188502 w 5188502"/>
              <a:gd name="connsiteY2" fmla="*/ 6248400 h 6248400"/>
              <a:gd name="connsiteX3" fmla="*/ 0 w 5188502"/>
              <a:gd name="connsiteY3" fmla="*/ 6248400 h 624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88502" h="6248400">
                <a:moveTo>
                  <a:pt x="0" y="0"/>
                </a:moveTo>
                <a:lnTo>
                  <a:pt x="5188502" y="0"/>
                </a:lnTo>
                <a:lnTo>
                  <a:pt x="5188502" y="6248400"/>
                </a:lnTo>
                <a:lnTo>
                  <a:pt x="0" y="62484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96822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08D94ACD-FAF3-9B1E-04EC-0414EA2672A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568373" y="3429000"/>
            <a:ext cx="5804334" cy="3841382"/>
          </a:xfrm>
          <a:custGeom>
            <a:avLst/>
            <a:gdLst>
              <a:gd name="connsiteX0" fmla="*/ 0 w 5804334"/>
              <a:gd name="connsiteY0" fmla="*/ 0 h 3841382"/>
              <a:gd name="connsiteX1" fmla="*/ 5092526 w 5804334"/>
              <a:gd name="connsiteY1" fmla="*/ 0 h 3841382"/>
              <a:gd name="connsiteX2" fmla="*/ 5804334 w 5804334"/>
              <a:gd name="connsiteY2" fmla="*/ 711808 h 3841382"/>
              <a:gd name="connsiteX3" fmla="*/ 5804334 w 5804334"/>
              <a:gd name="connsiteY3" fmla="*/ 3841382 h 3841382"/>
              <a:gd name="connsiteX4" fmla="*/ 0 w 5804334"/>
              <a:gd name="connsiteY4" fmla="*/ 3841382 h 3841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04334" h="3841382">
                <a:moveTo>
                  <a:pt x="0" y="0"/>
                </a:moveTo>
                <a:lnTo>
                  <a:pt x="5092526" y="0"/>
                </a:lnTo>
                <a:cubicBezTo>
                  <a:pt x="5485647" y="0"/>
                  <a:pt x="5804334" y="318687"/>
                  <a:pt x="5804334" y="711808"/>
                </a:cubicBezTo>
                <a:lnTo>
                  <a:pt x="5804334" y="3841382"/>
                </a:lnTo>
                <a:lnTo>
                  <a:pt x="0" y="384138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7287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03806E4-8E02-DEC6-9237-A985D2F3A51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851434"/>
            <a:ext cx="4828674" cy="4314124"/>
          </a:xfrm>
          <a:custGeom>
            <a:avLst/>
            <a:gdLst>
              <a:gd name="connsiteX0" fmla="*/ 0 w 4828674"/>
              <a:gd name="connsiteY0" fmla="*/ 0 h 4314124"/>
              <a:gd name="connsiteX1" fmla="*/ 4029267 w 4828674"/>
              <a:gd name="connsiteY1" fmla="*/ 0 h 4314124"/>
              <a:gd name="connsiteX2" fmla="*/ 4828674 w 4828674"/>
              <a:gd name="connsiteY2" fmla="*/ 799407 h 4314124"/>
              <a:gd name="connsiteX3" fmla="*/ 4828674 w 4828674"/>
              <a:gd name="connsiteY3" fmla="*/ 4314124 h 4314124"/>
              <a:gd name="connsiteX4" fmla="*/ 0 w 4828674"/>
              <a:gd name="connsiteY4" fmla="*/ 4314124 h 4314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8674" h="4314124">
                <a:moveTo>
                  <a:pt x="0" y="0"/>
                </a:moveTo>
                <a:lnTo>
                  <a:pt x="4029267" y="0"/>
                </a:lnTo>
                <a:cubicBezTo>
                  <a:pt x="4470767" y="0"/>
                  <a:pt x="4828674" y="357907"/>
                  <a:pt x="4828674" y="799407"/>
                </a:cubicBezTo>
                <a:lnTo>
                  <a:pt x="4828674" y="4314124"/>
                </a:lnTo>
                <a:lnTo>
                  <a:pt x="0" y="4314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4505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D22847-E5D5-32B4-4521-3AA608C3AFD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69181" y="991422"/>
            <a:ext cx="2544679" cy="2324903"/>
          </a:xfrm>
          <a:custGeom>
            <a:avLst/>
            <a:gdLst>
              <a:gd name="connsiteX0" fmla="*/ 0 w 2544679"/>
              <a:gd name="connsiteY0" fmla="*/ 0 h 2324903"/>
              <a:gd name="connsiteX1" fmla="*/ 2113874 w 2544679"/>
              <a:gd name="connsiteY1" fmla="*/ 0 h 2324903"/>
              <a:gd name="connsiteX2" fmla="*/ 2544679 w 2544679"/>
              <a:gd name="connsiteY2" fmla="*/ 430805 h 2324903"/>
              <a:gd name="connsiteX3" fmla="*/ 2544679 w 2544679"/>
              <a:gd name="connsiteY3" fmla="*/ 2324903 h 2324903"/>
              <a:gd name="connsiteX4" fmla="*/ 0 w 2544679"/>
              <a:gd name="connsiteY4" fmla="*/ 2324903 h 232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4679" h="2324903">
                <a:moveTo>
                  <a:pt x="0" y="0"/>
                </a:moveTo>
                <a:lnTo>
                  <a:pt x="2113874" y="0"/>
                </a:lnTo>
                <a:cubicBezTo>
                  <a:pt x="2351801" y="0"/>
                  <a:pt x="2544679" y="192878"/>
                  <a:pt x="2544679" y="430805"/>
                </a:cubicBezTo>
                <a:lnTo>
                  <a:pt x="2544679" y="2324903"/>
                </a:lnTo>
                <a:lnTo>
                  <a:pt x="0" y="232490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63092DF-5FF6-F77E-68FE-B4BDCF9870C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823660" y="2145853"/>
            <a:ext cx="2544679" cy="2324903"/>
          </a:xfrm>
          <a:custGeom>
            <a:avLst/>
            <a:gdLst>
              <a:gd name="connsiteX0" fmla="*/ 0 w 2544679"/>
              <a:gd name="connsiteY0" fmla="*/ 0 h 2324903"/>
              <a:gd name="connsiteX1" fmla="*/ 2113874 w 2544679"/>
              <a:gd name="connsiteY1" fmla="*/ 0 h 2324903"/>
              <a:gd name="connsiteX2" fmla="*/ 2544679 w 2544679"/>
              <a:gd name="connsiteY2" fmla="*/ 430805 h 2324903"/>
              <a:gd name="connsiteX3" fmla="*/ 2544679 w 2544679"/>
              <a:gd name="connsiteY3" fmla="*/ 2324903 h 2324903"/>
              <a:gd name="connsiteX4" fmla="*/ 0 w 2544679"/>
              <a:gd name="connsiteY4" fmla="*/ 2324903 h 232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4679" h="2324903">
                <a:moveTo>
                  <a:pt x="0" y="0"/>
                </a:moveTo>
                <a:lnTo>
                  <a:pt x="2113874" y="0"/>
                </a:lnTo>
                <a:cubicBezTo>
                  <a:pt x="2351801" y="0"/>
                  <a:pt x="2544679" y="192878"/>
                  <a:pt x="2544679" y="430805"/>
                </a:cubicBezTo>
                <a:lnTo>
                  <a:pt x="2544679" y="2324903"/>
                </a:lnTo>
                <a:lnTo>
                  <a:pt x="0" y="232490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F462FAC3-1640-1F5E-280C-5677DFD85DC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678140" y="3316325"/>
            <a:ext cx="2544679" cy="2324903"/>
          </a:xfrm>
          <a:custGeom>
            <a:avLst/>
            <a:gdLst>
              <a:gd name="connsiteX0" fmla="*/ 0 w 2544679"/>
              <a:gd name="connsiteY0" fmla="*/ 0 h 2324903"/>
              <a:gd name="connsiteX1" fmla="*/ 2113874 w 2544679"/>
              <a:gd name="connsiteY1" fmla="*/ 0 h 2324903"/>
              <a:gd name="connsiteX2" fmla="*/ 2544679 w 2544679"/>
              <a:gd name="connsiteY2" fmla="*/ 430805 h 2324903"/>
              <a:gd name="connsiteX3" fmla="*/ 2544679 w 2544679"/>
              <a:gd name="connsiteY3" fmla="*/ 2324903 h 2324903"/>
              <a:gd name="connsiteX4" fmla="*/ 0 w 2544679"/>
              <a:gd name="connsiteY4" fmla="*/ 2324903 h 232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4679" h="2324903">
                <a:moveTo>
                  <a:pt x="0" y="0"/>
                </a:moveTo>
                <a:lnTo>
                  <a:pt x="2113874" y="0"/>
                </a:lnTo>
                <a:cubicBezTo>
                  <a:pt x="2351801" y="0"/>
                  <a:pt x="2544679" y="192878"/>
                  <a:pt x="2544679" y="430805"/>
                </a:cubicBezTo>
                <a:lnTo>
                  <a:pt x="2544679" y="2324903"/>
                </a:lnTo>
                <a:lnTo>
                  <a:pt x="0" y="232490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219402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748A966-57F2-C661-214C-81DE3F80B47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045781" y="3255643"/>
            <a:ext cx="4900342" cy="1997889"/>
          </a:xfrm>
          <a:custGeom>
            <a:avLst/>
            <a:gdLst>
              <a:gd name="connsiteX0" fmla="*/ 0 w 4900342"/>
              <a:gd name="connsiteY0" fmla="*/ 0 h 1997889"/>
              <a:gd name="connsiteX1" fmla="*/ 4530133 w 4900342"/>
              <a:gd name="connsiteY1" fmla="*/ 0 h 1997889"/>
              <a:gd name="connsiteX2" fmla="*/ 4900342 w 4900342"/>
              <a:gd name="connsiteY2" fmla="*/ 370209 h 1997889"/>
              <a:gd name="connsiteX3" fmla="*/ 4900342 w 4900342"/>
              <a:gd name="connsiteY3" fmla="*/ 1997889 h 1997889"/>
              <a:gd name="connsiteX4" fmla="*/ 0 w 4900342"/>
              <a:gd name="connsiteY4" fmla="*/ 1997889 h 1997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0342" h="1997889">
                <a:moveTo>
                  <a:pt x="0" y="0"/>
                </a:moveTo>
                <a:lnTo>
                  <a:pt x="4530133" y="0"/>
                </a:lnTo>
                <a:cubicBezTo>
                  <a:pt x="4734594" y="0"/>
                  <a:pt x="4900342" y="165748"/>
                  <a:pt x="4900342" y="370209"/>
                </a:cubicBezTo>
                <a:lnTo>
                  <a:pt x="4900342" y="1997889"/>
                </a:lnTo>
                <a:lnTo>
                  <a:pt x="0" y="199788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24DE472-E175-D440-AAED-1DA6A33F1C9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97751" y="5253532"/>
            <a:ext cx="4900342" cy="2430087"/>
          </a:xfrm>
          <a:custGeom>
            <a:avLst/>
            <a:gdLst>
              <a:gd name="connsiteX0" fmla="*/ 0 w 4900342"/>
              <a:gd name="connsiteY0" fmla="*/ 0 h 2430087"/>
              <a:gd name="connsiteX1" fmla="*/ 4450047 w 4900342"/>
              <a:gd name="connsiteY1" fmla="*/ 0 h 2430087"/>
              <a:gd name="connsiteX2" fmla="*/ 4900342 w 4900342"/>
              <a:gd name="connsiteY2" fmla="*/ 450295 h 2430087"/>
              <a:gd name="connsiteX3" fmla="*/ 4900342 w 4900342"/>
              <a:gd name="connsiteY3" fmla="*/ 2430087 h 2430087"/>
              <a:gd name="connsiteX4" fmla="*/ 0 w 4900342"/>
              <a:gd name="connsiteY4" fmla="*/ 2430087 h 243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0342" h="2430087">
                <a:moveTo>
                  <a:pt x="0" y="0"/>
                </a:moveTo>
                <a:lnTo>
                  <a:pt x="4450047" y="0"/>
                </a:lnTo>
                <a:cubicBezTo>
                  <a:pt x="4698738" y="0"/>
                  <a:pt x="4900342" y="201604"/>
                  <a:pt x="4900342" y="450295"/>
                </a:cubicBezTo>
                <a:lnTo>
                  <a:pt x="4900342" y="2430087"/>
                </a:lnTo>
                <a:lnTo>
                  <a:pt x="0" y="243008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845615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FA76A654-B342-FFE5-15EE-A001B54FEC4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9461" y="4388524"/>
            <a:ext cx="2948664" cy="3184161"/>
          </a:xfrm>
          <a:custGeom>
            <a:avLst/>
            <a:gdLst>
              <a:gd name="connsiteX0" fmla="*/ 0 w 2948664"/>
              <a:gd name="connsiteY0" fmla="*/ 0 h 3184161"/>
              <a:gd name="connsiteX1" fmla="*/ 2402277 w 2948664"/>
              <a:gd name="connsiteY1" fmla="*/ 0 h 3184161"/>
              <a:gd name="connsiteX2" fmla="*/ 2948664 w 2948664"/>
              <a:gd name="connsiteY2" fmla="*/ 546387 h 3184161"/>
              <a:gd name="connsiteX3" fmla="*/ 2948664 w 2948664"/>
              <a:gd name="connsiteY3" fmla="*/ 3184161 h 3184161"/>
              <a:gd name="connsiteX4" fmla="*/ 0 w 2948664"/>
              <a:gd name="connsiteY4" fmla="*/ 3184161 h 3184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48664" h="3184161">
                <a:moveTo>
                  <a:pt x="0" y="0"/>
                </a:moveTo>
                <a:lnTo>
                  <a:pt x="2402277" y="0"/>
                </a:lnTo>
                <a:cubicBezTo>
                  <a:pt x="2704038" y="0"/>
                  <a:pt x="2948664" y="244626"/>
                  <a:pt x="2948664" y="546387"/>
                </a:cubicBezTo>
                <a:lnTo>
                  <a:pt x="2948664" y="3184161"/>
                </a:lnTo>
                <a:lnTo>
                  <a:pt x="0" y="318416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6B4DD17E-1EDD-4E7C-6675-76721D8E694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23877" y="721088"/>
            <a:ext cx="2948664" cy="3667436"/>
          </a:xfrm>
          <a:custGeom>
            <a:avLst/>
            <a:gdLst>
              <a:gd name="connsiteX0" fmla="*/ 0 w 2948664"/>
              <a:gd name="connsiteY0" fmla="*/ 0 h 3667436"/>
              <a:gd name="connsiteX1" fmla="*/ 2402277 w 2948664"/>
              <a:gd name="connsiteY1" fmla="*/ 0 h 3667436"/>
              <a:gd name="connsiteX2" fmla="*/ 2948664 w 2948664"/>
              <a:gd name="connsiteY2" fmla="*/ 546387 h 3667436"/>
              <a:gd name="connsiteX3" fmla="*/ 2948664 w 2948664"/>
              <a:gd name="connsiteY3" fmla="*/ 3667436 h 3667436"/>
              <a:gd name="connsiteX4" fmla="*/ 0 w 2948664"/>
              <a:gd name="connsiteY4" fmla="*/ 3667436 h 3667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48664" h="3667436">
                <a:moveTo>
                  <a:pt x="0" y="0"/>
                </a:moveTo>
                <a:lnTo>
                  <a:pt x="2402277" y="0"/>
                </a:lnTo>
                <a:cubicBezTo>
                  <a:pt x="2704038" y="0"/>
                  <a:pt x="2948664" y="244626"/>
                  <a:pt x="2948664" y="546387"/>
                </a:cubicBezTo>
                <a:lnTo>
                  <a:pt x="2948664" y="3667436"/>
                </a:lnTo>
                <a:lnTo>
                  <a:pt x="0" y="366743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39211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F00BF15-5DC2-435E-476C-2F6C7C52543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510988" y="2968502"/>
            <a:ext cx="1473966" cy="1473966"/>
          </a:xfrm>
          <a:custGeom>
            <a:avLst/>
            <a:gdLst>
              <a:gd name="connsiteX0" fmla="*/ 621440 w 1242880"/>
              <a:gd name="connsiteY0" fmla="*/ 0 h 1242880"/>
              <a:gd name="connsiteX1" fmla="*/ 1242880 w 1242880"/>
              <a:gd name="connsiteY1" fmla="*/ 621440 h 1242880"/>
              <a:gd name="connsiteX2" fmla="*/ 621440 w 1242880"/>
              <a:gd name="connsiteY2" fmla="*/ 1242880 h 1242880"/>
              <a:gd name="connsiteX3" fmla="*/ 0 w 1242880"/>
              <a:gd name="connsiteY3" fmla="*/ 621440 h 1242880"/>
              <a:gd name="connsiteX4" fmla="*/ 621440 w 1242880"/>
              <a:gd name="connsiteY4" fmla="*/ 0 h 124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2880" h="1242880">
                <a:moveTo>
                  <a:pt x="621440" y="0"/>
                </a:moveTo>
                <a:cubicBezTo>
                  <a:pt x="964652" y="0"/>
                  <a:pt x="1242880" y="278228"/>
                  <a:pt x="1242880" y="621440"/>
                </a:cubicBezTo>
                <a:cubicBezTo>
                  <a:pt x="1242880" y="964652"/>
                  <a:pt x="964652" y="1242880"/>
                  <a:pt x="621440" y="1242880"/>
                </a:cubicBezTo>
                <a:cubicBezTo>
                  <a:pt x="278228" y="1242880"/>
                  <a:pt x="0" y="964652"/>
                  <a:pt x="0" y="621440"/>
                </a:cubicBezTo>
                <a:cubicBezTo>
                  <a:pt x="0" y="278228"/>
                  <a:pt x="278228" y="0"/>
                  <a:pt x="6214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0A9A7BA6-EE5D-0B52-A6E9-B2D8435A8E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93534" y="2968502"/>
            <a:ext cx="1473966" cy="1473966"/>
          </a:xfrm>
          <a:custGeom>
            <a:avLst/>
            <a:gdLst>
              <a:gd name="connsiteX0" fmla="*/ 621440 w 1242880"/>
              <a:gd name="connsiteY0" fmla="*/ 0 h 1242880"/>
              <a:gd name="connsiteX1" fmla="*/ 1242880 w 1242880"/>
              <a:gd name="connsiteY1" fmla="*/ 621440 h 1242880"/>
              <a:gd name="connsiteX2" fmla="*/ 621440 w 1242880"/>
              <a:gd name="connsiteY2" fmla="*/ 1242880 h 1242880"/>
              <a:gd name="connsiteX3" fmla="*/ 0 w 1242880"/>
              <a:gd name="connsiteY3" fmla="*/ 621440 h 1242880"/>
              <a:gd name="connsiteX4" fmla="*/ 621440 w 1242880"/>
              <a:gd name="connsiteY4" fmla="*/ 0 h 124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2880" h="1242880">
                <a:moveTo>
                  <a:pt x="621440" y="0"/>
                </a:moveTo>
                <a:cubicBezTo>
                  <a:pt x="964652" y="0"/>
                  <a:pt x="1242880" y="278228"/>
                  <a:pt x="1242880" y="621440"/>
                </a:cubicBezTo>
                <a:cubicBezTo>
                  <a:pt x="1242880" y="964652"/>
                  <a:pt x="964652" y="1242880"/>
                  <a:pt x="621440" y="1242880"/>
                </a:cubicBezTo>
                <a:cubicBezTo>
                  <a:pt x="278228" y="1242880"/>
                  <a:pt x="0" y="964652"/>
                  <a:pt x="0" y="621440"/>
                </a:cubicBezTo>
                <a:cubicBezTo>
                  <a:pt x="0" y="278228"/>
                  <a:pt x="278228" y="0"/>
                  <a:pt x="6214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33FC0D48-188E-1D4F-334B-4D637FF6B05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915351" y="2968502"/>
            <a:ext cx="1473966" cy="1473966"/>
          </a:xfrm>
          <a:custGeom>
            <a:avLst/>
            <a:gdLst>
              <a:gd name="connsiteX0" fmla="*/ 621440 w 1242880"/>
              <a:gd name="connsiteY0" fmla="*/ 0 h 1242880"/>
              <a:gd name="connsiteX1" fmla="*/ 1242880 w 1242880"/>
              <a:gd name="connsiteY1" fmla="*/ 621440 h 1242880"/>
              <a:gd name="connsiteX2" fmla="*/ 621440 w 1242880"/>
              <a:gd name="connsiteY2" fmla="*/ 1242880 h 1242880"/>
              <a:gd name="connsiteX3" fmla="*/ 0 w 1242880"/>
              <a:gd name="connsiteY3" fmla="*/ 621440 h 1242880"/>
              <a:gd name="connsiteX4" fmla="*/ 621440 w 1242880"/>
              <a:gd name="connsiteY4" fmla="*/ 0 h 124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2880" h="1242880">
                <a:moveTo>
                  <a:pt x="621440" y="0"/>
                </a:moveTo>
                <a:cubicBezTo>
                  <a:pt x="964652" y="0"/>
                  <a:pt x="1242880" y="278228"/>
                  <a:pt x="1242880" y="621440"/>
                </a:cubicBezTo>
                <a:cubicBezTo>
                  <a:pt x="1242880" y="964652"/>
                  <a:pt x="964652" y="1242880"/>
                  <a:pt x="621440" y="1242880"/>
                </a:cubicBezTo>
                <a:cubicBezTo>
                  <a:pt x="278228" y="1242880"/>
                  <a:pt x="0" y="964652"/>
                  <a:pt x="0" y="621440"/>
                </a:cubicBezTo>
                <a:cubicBezTo>
                  <a:pt x="0" y="278228"/>
                  <a:pt x="278228" y="0"/>
                  <a:pt x="6214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238240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B50B197-37E3-ABDF-13AA-C7F8D82D39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rot="20234472">
            <a:off x="2066238" y="2462459"/>
            <a:ext cx="2036445" cy="2848868"/>
          </a:xfrm>
          <a:custGeom>
            <a:avLst/>
            <a:gdLst>
              <a:gd name="connsiteX0" fmla="*/ 1534966 w 2036445"/>
              <a:gd name="connsiteY0" fmla="*/ 37236 h 2848868"/>
              <a:gd name="connsiteX1" fmla="*/ 2036445 w 2036445"/>
              <a:gd name="connsiteY1" fmla="*/ 2655464 h 2848868"/>
              <a:gd name="connsiteX2" fmla="*/ 435709 w 2036445"/>
              <a:gd name="connsiteY2" fmla="*/ 2848868 h 2848868"/>
              <a:gd name="connsiteX3" fmla="*/ 0 w 2036445"/>
              <a:gd name="connsiteY3" fmla="*/ 0 h 2848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6445" h="2848868">
                <a:moveTo>
                  <a:pt x="1534966" y="37236"/>
                </a:moveTo>
                <a:lnTo>
                  <a:pt x="2036445" y="2655464"/>
                </a:lnTo>
                <a:lnTo>
                  <a:pt x="435709" y="2848868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F1B417B3-7822-7213-EEDD-D06E8780C9C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21046818">
            <a:off x="2991596" y="1653754"/>
            <a:ext cx="2280078" cy="3319417"/>
          </a:xfrm>
          <a:custGeom>
            <a:avLst/>
            <a:gdLst>
              <a:gd name="connsiteX0" fmla="*/ 2280078 w 2280078"/>
              <a:gd name="connsiteY0" fmla="*/ 16312 h 3319417"/>
              <a:gd name="connsiteX1" fmla="*/ 2256198 w 2280078"/>
              <a:gd name="connsiteY1" fmla="*/ 3319417 h 3319417"/>
              <a:gd name="connsiteX2" fmla="*/ 0 w 2280078"/>
              <a:gd name="connsiteY2" fmla="*/ 3303106 h 3319417"/>
              <a:gd name="connsiteX3" fmla="*/ 23880 w 2280078"/>
              <a:gd name="connsiteY3" fmla="*/ 0 h 3319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0078" h="3319417">
                <a:moveTo>
                  <a:pt x="2280078" y="16312"/>
                </a:moveTo>
                <a:lnTo>
                  <a:pt x="2256198" y="3319417"/>
                </a:lnTo>
                <a:lnTo>
                  <a:pt x="0" y="3303106"/>
                </a:lnTo>
                <a:lnTo>
                  <a:pt x="2388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549480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B84C1DBE-F8B3-98D6-3CC9-050289B7025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441950" y="2679700"/>
            <a:ext cx="2495550" cy="5359400"/>
          </a:xfrm>
          <a:custGeom>
            <a:avLst/>
            <a:gdLst>
              <a:gd name="connsiteX0" fmla="*/ 276232 w 2495550"/>
              <a:gd name="connsiteY0" fmla="*/ 0 h 5359400"/>
              <a:gd name="connsiteX1" fmla="*/ 2219318 w 2495550"/>
              <a:gd name="connsiteY1" fmla="*/ 0 h 5359400"/>
              <a:gd name="connsiteX2" fmla="*/ 2495550 w 2495550"/>
              <a:gd name="connsiteY2" fmla="*/ 276232 h 5359400"/>
              <a:gd name="connsiteX3" fmla="*/ 2495550 w 2495550"/>
              <a:gd name="connsiteY3" fmla="*/ 5083168 h 5359400"/>
              <a:gd name="connsiteX4" fmla="*/ 2219318 w 2495550"/>
              <a:gd name="connsiteY4" fmla="*/ 5359400 h 5359400"/>
              <a:gd name="connsiteX5" fmla="*/ 276232 w 2495550"/>
              <a:gd name="connsiteY5" fmla="*/ 5359400 h 5359400"/>
              <a:gd name="connsiteX6" fmla="*/ 0 w 2495550"/>
              <a:gd name="connsiteY6" fmla="*/ 5083168 h 5359400"/>
              <a:gd name="connsiteX7" fmla="*/ 0 w 2495550"/>
              <a:gd name="connsiteY7" fmla="*/ 276232 h 5359400"/>
              <a:gd name="connsiteX8" fmla="*/ 276232 w 2495550"/>
              <a:gd name="connsiteY8" fmla="*/ 0 h 535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95550" h="5359400">
                <a:moveTo>
                  <a:pt x="276232" y="0"/>
                </a:moveTo>
                <a:lnTo>
                  <a:pt x="2219318" y="0"/>
                </a:lnTo>
                <a:cubicBezTo>
                  <a:pt x="2371877" y="0"/>
                  <a:pt x="2495550" y="123673"/>
                  <a:pt x="2495550" y="276232"/>
                </a:cubicBezTo>
                <a:lnTo>
                  <a:pt x="2495550" y="5083168"/>
                </a:lnTo>
                <a:cubicBezTo>
                  <a:pt x="2495550" y="5235727"/>
                  <a:pt x="2371877" y="5359400"/>
                  <a:pt x="2219318" y="5359400"/>
                </a:cubicBezTo>
                <a:lnTo>
                  <a:pt x="276232" y="5359400"/>
                </a:lnTo>
                <a:cubicBezTo>
                  <a:pt x="123673" y="5359400"/>
                  <a:pt x="0" y="5235727"/>
                  <a:pt x="0" y="5083168"/>
                </a:cubicBezTo>
                <a:lnTo>
                  <a:pt x="0" y="276232"/>
                </a:lnTo>
                <a:cubicBezTo>
                  <a:pt x="0" y="123673"/>
                  <a:pt x="123673" y="0"/>
                  <a:pt x="2762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87087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7C1C96E5-8FC6-422B-BF46-9FF8EA6825E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07532" y="1511299"/>
            <a:ext cx="5552768" cy="3684794"/>
          </a:xfrm>
          <a:custGeom>
            <a:avLst/>
            <a:gdLst>
              <a:gd name="connsiteX0" fmla="*/ 0 w 5552768"/>
              <a:gd name="connsiteY0" fmla="*/ 0 h 3684794"/>
              <a:gd name="connsiteX1" fmla="*/ 5552768 w 5552768"/>
              <a:gd name="connsiteY1" fmla="*/ 0 h 3684794"/>
              <a:gd name="connsiteX2" fmla="*/ 5552768 w 5552768"/>
              <a:gd name="connsiteY2" fmla="*/ 3684794 h 3684794"/>
              <a:gd name="connsiteX3" fmla="*/ 0 w 5552768"/>
              <a:gd name="connsiteY3" fmla="*/ 3684794 h 3684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52768" h="3684794">
                <a:moveTo>
                  <a:pt x="0" y="0"/>
                </a:moveTo>
                <a:lnTo>
                  <a:pt x="5552768" y="0"/>
                </a:lnTo>
                <a:lnTo>
                  <a:pt x="5552768" y="3684794"/>
                </a:lnTo>
                <a:lnTo>
                  <a:pt x="0" y="368479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34681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5E86B1-6E64-3A5F-1024-F6978F9AE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029700" y="6073775"/>
            <a:ext cx="2743200" cy="365125"/>
          </a:xfrm>
          <a:prstGeom prst="rect">
            <a:avLst/>
          </a:prstGeom>
        </p:spPr>
        <p:txBody>
          <a:bodyPr/>
          <a:lstStyle/>
          <a:p>
            <a:fld id="{84272377-CBC6-4D52-836E-8805BA0546E0}" type="slidenum">
              <a:rPr lang="en-US" smtClean="0"/>
              <a:t>‹#›</a:t>
            </a:fld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25CE0EA-D524-E80D-CC39-E3757804364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98166" y="2600608"/>
            <a:ext cx="10195668" cy="2887319"/>
          </a:xfrm>
          <a:custGeom>
            <a:avLst/>
            <a:gdLst>
              <a:gd name="connsiteX0" fmla="*/ 0 w 10195668"/>
              <a:gd name="connsiteY0" fmla="*/ 0 h 2887319"/>
              <a:gd name="connsiteX1" fmla="*/ 9660648 w 10195668"/>
              <a:gd name="connsiteY1" fmla="*/ 0 h 2887319"/>
              <a:gd name="connsiteX2" fmla="*/ 10195668 w 10195668"/>
              <a:gd name="connsiteY2" fmla="*/ 535020 h 2887319"/>
              <a:gd name="connsiteX3" fmla="*/ 10195668 w 10195668"/>
              <a:gd name="connsiteY3" fmla="*/ 2887319 h 2887319"/>
              <a:gd name="connsiteX4" fmla="*/ 0 w 10195668"/>
              <a:gd name="connsiteY4" fmla="*/ 2887319 h 2887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95668" h="2887319">
                <a:moveTo>
                  <a:pt x="0" y="0"/>
                </a:moveTo>
                <a:lnTo>
                  <a:pt x="9660648" y="0"/>
                </a:lnTo>
                <a:cubicBezTo>
                  <a:pt x="9956131" y="0"/>
                  <a:pt x="10195668" y="239537"/>
                  <a:pt x="10195668" y="535020"/>
                </a:cubicBezTo>
                <a:lnTo>
                  <a:pt x="10195668" y="2887319"/>
                </a:lnTo>
                <a:lnTo>
                  <a:pt x="0" y="28873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19455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7D0CF89B-A143-C1DB-E418-C60153A7F314}"/>
              </a:ext>
            </a:extLst>
          </p:cNvPr>
          <p:cNvSpPr txBox="1">
            <a:spLocks/>
          </p:cNvSpPr>
          <p:nvPr userDrawn="1"/>
        </p:nvSpPr>
        <p:spPr>
          <a:xfrm>
            <a:off x="9144333" y="6218237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4272377-CBC6-4D52-836E-8805BA0546E0}" type="slidenum">
              <a:rPr lang="en-US" smtClean="0">
                <a:solidFill>
                  <a:schemeClr val="accent1"/>
                </a:solidFill>
                <a:latin typeface="+mj-lt"/>
              </a:rPr>
              <a:pPr/>
              <a:t>‹#›</a:t>
            </a:fld>
            <a:endParaRPr lang="en-US">
              <a:solidFill>
                <a:schemeClr val="accent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2193391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64" userDrawn="1">
          <p15:clr>
            <a:srgbClr val="F26B43"/>
          </p15:clr>
        </p15:guide>
        <p15:guide id="2" pos="264" userDrawn="1">
          <p15:clr>
            <a:srgbClr val="F26B43"/>
          </p15:clr>
        </p15:guide>
        <p15:guide id="3" orient="horz" pos="4056" userDrawn="1">
          <p15:clr>
            <a:srgbClr val="F26B43"/>
          </p15:clr>
        </p15:guide>
        <p15:guide id="4" pos="7416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.sv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.sv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079EFCE-5F46-6559-9DE6-8EF29F0CE956}"/>
              </a:ext>
            </a:extLst>
          </p:cNvPr>
          <p:cNvGrpSpPr/>
          <p:nvPr/>
        </p:nvGrpSpPr>
        <p:grpSpPr>
          <a:xfrm>
            <a:off x="766845" y="2477514"/>
            <a:ext cx="10555579" cy="2641298"/>
            <a:chOff x="766845" y="2089301"/>
            <a:chExt cx="10555579" cy="2641298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FFA532DF-750E-5DA8-64DE-E97ED1BD67CE}"/>
                </a:ext>
              </a:extLst>
            </p:cNvPr>
            <p:cNvGrpSpPr/>
            <p:nvPr/>
          </p:nvGrpSpPr>
          <p:grpSpPr>
            <a:xfrm>
              <a:off x="766845" y="2089301"/>
              <a:ext cx="10555579" cy="2641298"/>
              <a:chOff x="769860" y="2013228"/>
              <a:chExt cx="10555579" cy="2641298"/>
            </a:xfrm>
          </p:grpSpPr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6DD44BC7-E229-DF89-4D32-B01BBA97117B}"/>
                  </a:ext>
                </a:extLst>
              </p:cNvPr>
              <p:cNvGrpSpPr/>
              <p:nvPr/>
            </p:nvGrpSpPr>
            <p:grpSpPr>
              <a:xfrm>
                <a:off x="769860" y="2013228"/>
                <a:ext cx="10555579" cy="2641298"/>
                <a:chOff x="769860" y="2254098"/>
                <a:chExt cx="10555579" cy="2641298"/>
              </a:xfrm>
            </p:grpSpPr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D2327A23-1030-3CBC-4A26-1A1401E7CA93}"/>
                    </a:ext>
                  </a:extLst>
                </p:cNvPr>
                <p:cNvSpPr txBox="1"/>
                <p:nvPr/>
              </p:nvSpPr>
              <p:spPr>
                <a:xfrm>
                  <a:off x="769860" y="3695067"/>
                  <a:ext cx="5589131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7200" dirty="0" smtClean="0">
                      <a:solidFill>
                        <a:schemeClr val="accent2"/>
                      </a:solidFill>
                      <a:latin typeface="+mj-lt"/>
                    </a:rPr>
                    <a:t>For Growth</a:t>
                  </a:r>
                  <a:endParaRPr lang="en-US" sz="7200" dirty="0">
                    <a:solidFill>
                      <a:schemeClr val="accent2"/>
                    </a:solidFill>
                    <a:latin typeface="+mj-lt"/>
                  </a:endParaRPr>
                </a:p>
              </p:txBody>
            </p:sp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86C7AAC5-E8BD-60D3-F2E8-A4C8973E0A4C}"/>
                    </a:ext>
                  </a:extLst>
                </p:cNvPr>
                <p:cNvSpPr txBox="1"/>
                <p:nvPr/>
              </p:nvSpPr>
              <p:spPr>
                <a:xfrm>
                  <a:off x="769860" y="2254098"/>
                  <a:ext cx="10555579" cy="163121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0000" dirty="0" smtClean="0">
                      <a:solidFill>
                        <a:schemeClr val="bg1"/>
                      </a:solidFill>
                      <a:latin typeface="+mj-lt"/>
                    </a:rPr>
                    <a:t>Communicati</a:t>
                  </a:r>
                  <a:r>
                    <a:rPr lang="en-US" sz="10000" dirty="0" smtClean="0">
                      <a:solidFill>
                        <a:schemeClr val="accent2"/>
                      </a:solidFill>
                      <a:latin typeface="+mj-lt"/>
                    </a:rPr>
                    <a:t>o</a:t>
                  </a:r>
                  <a:r>
                    <a:rPr lang="en-US" sz="10000" dirty="0" smtClean="0">
                      <a:solidFill>
                        <a:schemeClr val="bg1"/>
                      </a:solidFill>
                      <a:latin typeface="+mj-lt"/>
                    </a:rPr>
                    <a:t>n</a:t>
                  </a:r>
                  <a:endParaRPr lang="en-US" sz="10000" dirty="0">
                    <a:solidFill>
                      <a:schemeClr val="accent2"/>
                    </a:solidFill>
                    <a:latin typeface="+mj-lt"/>
                  </a:endParaRPr>
                </a:p>
              </p:txBody>
            </p:sp>
          </p:grp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212E53C-90E9-E7AE-9E7D-13A917F721E5}"/>
                  </a:ext>
                </a:extLst>
              </p:cNvPr>
              <p:cNvSpPr txBox="1"/>
              <p:nvPr/>
            </p:nvSpPr>
            <p:spPr>
              <a:xfrm>
                <a:off x="6099015" y="3886336"/>
                <a:ext cx="3646621" cy="5262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sz="1200" dirty="0">
                    <a:solidFill>
                      <a:schemeClr val="bg1"/>
                    </a:solidFill>
                  </a:rPr>
                  <a:t>A successful communication strategy keeps everyone informed, and productive.</a:t>
                </a:r>
              </a:p>
            </p:txBody>
          </p:sp>
        </p:grp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3A49DC88-F5F3-AE05-31F3-BD3C077833A3}"/>
                </a:ext>
              </a:extLst>
            </p:cNvPr>
            <p:cNvSpPr/>
            <p:nvPr/>
          </p:nvSpPr>
          <p:spPr>
            <a:xfrm>
              <a:off x="9296970" y="2757509"/>
              <a:ext cx="578484" cy="57848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Graphic 30">
              <a:extLst>
                <a:ext uri="{FF2B5EF4-FFF2-40B4-BE49-F238E27FC236}">
                  <a16:creationId xmlns:a16="http://schemas.microsoft.com/office/drawing/2014/main" id="{716896C3-DE0C-E4CB-360A-ABB15317A735}"/>
                </a:ext>
              </a:extLst>
            </p:cNvPr>
            <p:cNvSpPr/>
            <p:nvPr/>
          </p:nvSpPr>
          <p:spPr>
            <a:xfrm>
              <a:off x="9429803" y="2909890"/>
              <a:ext cx="312818" cy="273720"/>
            </a:xfrm>
            <a:custGeom>
              <a:avLst/>
              <a:gdLst>
                <a:gd name="connsiteX0" fmla="*/ 112632 w 180223"/>
                <a:gd name="connsiteY0" fmla="*/ 127655 h 157699"/>
                <a:gd name="connsiteX1" fmla="*/ 105175 w 180223"/>
                <a:gd name="connsiteY1" fmla="*/ 120972 h 157699"/>
                <a:gd name="connsiteX2" fmla="*/ 71338 w 180223"/>
                <a:gd name="connsiteY2" fmla="*/ 97618 h 157699"/>
                <a:gd name="connsiteX3" fmla="*/ 30037 w 180223"/>
                <a:gd name="connsiteY3" fmla="*/ 97618 h 157699"/>
                <a:gd name="connsiteX4" fmla="*/ 0 w 180223"/>
                <a:gd name="connsiteY4" fmla="*/ 67581 h 157699"/>
                <a:gd name="connsiteX5" fmla="*/ 0 w 180223"/>
                <a:gd name="connsiteY5" fmla="*/ 60071 h 157699"/>
                <a:gd name="connsiteX6" fmla="*/ 30037 w 180223"/>
                <a:gd name="connsiteY6" fmla="*/ 30034 h 157699"/>
                <a:gd name="connsiteX7" fmla="*/ 71338 w 180223"/>
                <a:gd name="connsiteY7" fmla="*/ 30034 h 157699"/>
                <a:gd name="connsiteX8" fmla="*/ 105175 w 180223"/>
                <a:gd name="connsiteY8" fmla="*/ 6680 h 157699"/>
                <a:gd name="connsiteX9" fmla="*/ 113060 w 180223"/>
                <a:gd name="connsiteY9" fmla="*/ 12 h 157699"/>
                <a:gd name="connsiteX10" fmla="*/ 120149 w 180223"/>
                <a:gd name="connsiteY10" fmla="*/ 7514 h 157699"/>
                <a:gd name="connsiteX11" fmla="*/ 120149 w 180223"/>
                <a:gd name="connsiteY11" fmla="*/ 120153 h 157699"/>
                <a:gd name="connsiteX12" fmla="*/ 113060 w 180223"/>
                <a:gd name="connsiteY12" fmla="*/ 127655 h 157699"/>
                <a:gd name="connsiteX13" fmla="*/ 112632 w 180223"/>
                <a:gd name="connsiteY13" fmla="*/ 127663 h 157699"/>
                <a:gd name="connsiteX14" fmla="*/ 162629 w 180223"/>
                <a:gd name="connsiteY14" fmla="*/ 106306 h 157699"/>
                <a:gd name="connsiteX15" fmla="*/ 180223 w 180223"/>
                <a:gd name="connsiteY15" fmla="*/ 63826 h 157699"/>
                <a:gd name="connsiteX16" fmla="*/ 162629 w 180223"/>
                <a:gd name="connsiteY16" fmla="*/ 21346 h 157699"/>
                <a:gd name="connsiteX17" fmla="*/ 152011 w 180223"/>
                <a:gd name="connsiteY17" fmla="*/ 21346 h 157699"/>
                <a:gd name="connsiteX18" fmla="*/ 152011 w 180223"/>
                <a:gd name="connsiteY18" fmla="*/ 31964 h 157699"/>
                <a:gd name="connsiteX19" fmla="*/ 165204 w 180223"/>
                <a:gd name="connsiteY19" fmla="*/ 63826 h 157699"/>
                <a:gd name="connsiteX20" fmla="*/ 152011 w 180223"/>
                <a:gd name="connsiteY20" fmla="*/ 95688 h 157699"/>
                <a:gd name="connsiteX21" fmla="*/ 152011 w 180223"/>
                <a:gd name="connsiteY21" fmla="*/ 106306 h 157699"/>
                <a:gd name="connsiteX22" fmla="*/ 162629 w 180223"/>
                <a:gd name="connsiteY22" fmla="*/ 106306 h 157699"/>
                <a:gd name="connsiteX23" fmla="*/ 140551 w 180223"/>
                <a:gd name="connsiteY23" fmla="*/ 87263 h 157699"/>
                <a:gd name="connsiteX24" fmla="*/ 140551 w 180223"/>
                <a:gd name="connsiteY24" fmla="*/ 40390 h 157699"/>
                <a:gd name="connsiteX25" fmla="*/ 129933 w 180223"/>
                <a:gd name="connsiteY25" fmla="*/ 40390 h 157699"/>
                <a:gd name="connsiteX26" fmla="*/ 129933 w 180223"/>
                <a:gd name="connsiteY26" fmla="*/ 51008 h 157699"/>
                <a:gd name="connsiteX27" fmla="*/ 129933 w 180223"/>
                <a:gd name="connsiteY27" fmla="*/ 76644 h 157699"/>
                <a:gd name="connsiteX28" fmla="*/ 129933 w 180223"/>
                <a:gd name="connsiteY28" fmla="*/ 87263 h 157699"/>
                <a:gd name="connsiteX29" fmla="*/ 140551 w 180223"/>
                <a:gd name="connsiteY29" fmla="*/ 87263 h 157699"/>
                <a:gd name="connsiteX30" fmla="*/ 65999 w 180223"/>
                <a:gd name="connsiteY30" fmla="*/ 112636 h 157699"/>
                <a:gd name="connsiteX31" fmla="*/ 30037 w 180223"/>
                <a:gd name="connsiteY31" fmla="*/ 112636 h 157699"/>
                <a:gd name="connsiteX32" fmla="*/ 23354 w 180223"/>
                <a:gd name="connsiteY32" fmla="*/ 112088 h 157699"/>
                <a:gd name="connsiteX33" fmla="*/ 38500 w 180223"/>
                <a:gd name="connsiteY33" fmla="*/ 146218 h 157699"/>
                <a:gd name="connsiteX34" fmla="*/ 56154 w 180223"/>
                <a:gd name="connsiteY34" fmla="*/ 157700 h 157699"/>
                <a:gd name="connsiteX35" fmla="*/ 73861 w 180223"/>
                <a:gd name="connsiteY35" fmla="*/ 130674 h 157699"/>
                <a:gd name="connsiteX36" fmla="*/ 66007 w 180223"/>
                <a:gd name="connsiteY36" fmla="*/ 112644 h 157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0223" h="157699">
                  <a:moveTo>
                    <a:pt x="112632" y="127655"/>
                  </a:moveTo>
                  <a:cubicBezTo>
                    <a:pt x="108832" y="127655"/>
                    <a:pt x="105596" y="124794"/>
                    <a:pt x="105175" y="120972"/>
                  </a:cubicBezTo>
                  <a:cubicBezTo>
                    <a:pt x="103823" y="108844"/>
                    <a:pt x="98792" y="97618"/>
                    <a:pt x="71338" y="97618"/>
                  </a:cubicBezTo>
                  <a:lnTo>
                    <a:pt x="30037" y="97618"/>
                  </a:lnTo>
                  <a:cubicBezTo>
                    <a:pt x="13472" y="97618"/>
                    <a:pt x="0" y="84146"/>
                    <a:pt x="0" y="67581"/>
                  </a:cubicBezTo>
                  <a:lnTo>
                    <a:pt x="0" y="60071"/>
                  </a:lnTo>
                  <a:cubicBezTo>
                    <a:pt x="0" y="43506"/>
                    <a:pt x="13472" y="30034"/>
                    <a:pt x="30037" y="30034"/>
                  </a:cubicBezTo>
                  <a:lnTo>
                    <a:pt x="71338" y="30034"/>
                  </a:lnTo>
                  <a:cubicBezTo>
                    <a:pt x="98792" y="30034"/>
                    <a:pt x="103823" y="18808"/>
                    <a:pt x="105175" y="6680"/>
                  </a:cubicBezTo>
                  <a:cubicBezTo>
                    <a:pt x="105618" y="2723"/>
                    <a:pt x="108870" y="-213"/>
                    <a:pt x="113060" y="12"/>
                  </a:cubicBezTo>
                  <a:cubicBezTo>
                    <a:pt x="117032" y="230"/>
                    <a:pt x="120149" y="3526"/>
                    <a:pt x="120149" y="7514"/>
                  </a:cubicBezTo>
                  <a:lnTo>
                    <a:pt x="120149" y="120153"/>
                  </a:lnTo>
                  <a:cubicBezTo>
                    <a:pt x="120149" y="124141"/>
                    <a:pt x="117032" y="127430"/>
                    <a:pt x="113060" y="127655"/>
                  </a:cubicBezTo>
                  <a:cubicBezTo>
                    <a:pt x="112910" y="127655"/>
                    <a:pt x="112775" y="127663"/>
                    <a:pt x="112632" y="127663"/>
                  </a:cubicBezTo>
                  <a:close/>
                  <a:moveTo>
                    <a:pt x="162629" y="106306"/>
                  </a:moveTo>
                  <a:cubicBezTo>
                    <a:pt x="173975" y="94960"/>
                    <a:pt x="180223" y="79873"/>
                    <a:pt x="180223" y="63826"/>
                  </a:cubicBezTo>
                  <a:cubicBezTo>
                    <a:pt x="180223" y="47779"/>
                    <a:pt x="173975" y="32693"/>
                    <a:pt x="162629" y="21346"/>
                  </a:cubicBezTo>
                  <a:cubicBezTo>
                    <a:pt x="159693" y="18410"/>
                    <a:pt x="154947" y="18410"/>
                    <a:pt x="152011" y="21346"/>
                  </a:cubicBezTo>
                  <a:cubicBezTo>
                    <a:pt x="149074" y="24275"/>
                    <a:pt x="149074" y="29028"/>
                    <a:pt x="152011" y="31964"/>
                  </a:cubicBezTo>
                  <a:cubicBezTo>
                    <a:pt x="160519" y="40472"/>
                    <a:pt x="165204" y="51789"/>
                    <a:pt x="165204" y="63826"/>
                  </a:cubicBezTo>
                  <a:cubicBezTo>
                    <a:pt x="165204" y="75863"/>
                    <a:pt x="160519" y="87172"/>
                    <a:pt x="152011" y="95688"/>
                  </a:cubicBezTo>
                  <a:cubicBezTo>
                    <a:pt x="149074" y="98624"/>
                    <a:pt x="149074" y="103378"/>
                    <a:pt x="152011" y="106306"/>
                  </a:cubicBezTo>
                  <a:cubicBezTo>
                    <a:pt x="154947" y="109242"/>
                    <a:pt x="159693" y="109242"/>
                    <a:pt x="162629" y="106306"/>
                  </a:cubicBezTo>
                  <a:close/>
                  <a:moveTo>
                    <a:pt x="140551" y="87263"/>
                  </a:moveTo>
                  <a:cubicBezTo>
                    <a:pt x="153475" y="74339"/>
                    <a:pt x="153475" y="53313"/>
                    <a:pt x="140551" y="40390"/>
                  </a:cubicBezTo>
                  <a:cubicBezTo>
                    <a:pt x="137615" y="37453"/>
                    <a:pt x="132869" y="37453"/>
                    <a:pt x="129933" y="40390"/>
                  </a:cubicBezTo>
                  <a:cubicBezTo>
                    <a:pt x="126997" y="43326"/>
                    <a:pt x="126997" y="48072"/>
                    <a:pt x="129933" y="51008"/>
                  </a:cubicBezTo>
                  <a:cubicBezTo>
                    <a:pt x="137000" y="58074"/>
                    <a:pt x="137000" y="69578"/>
                    <a:pt x="129933" y="76644"/>
                  </a:cubicBezTo>
                  <a:cubicBezTo>
                    <a:pt x="126997" y="79581"/>
                    <a:pt x="126997" y="84326"/>
                    <a:pt x="129933" y="87263"/>
                  </a:cubicBezTo>
                  <a:cubicBezTo>
                    <a:pt x="132869" y="90199"/>
                    <a:pt x="137615" y="90199"/>
                    <a:pt x="140551" y="87263"/>
                  </a:cubicBezTo>
                  <a:close/>
                  <a:moveTo>
                    <a:pt x="65999" y="112636"/>
                  </a:moveTo>
                  <a:lnTo>
                    <a:pt x="30037" y="112636"/>
                  </a:lnTo>
                  <a:cubicBezTo>
                    <a:pt x="27762" y="112636"/>
                    <a:pt x="25539" y="112411"/>
                    <a:pt x="23354" y="112088"/>
                  </a:cubicBezTo>
                  <a:lnTo>
                    <a:pt x="38500" y="146218"/>
                  </a:lnTo>
                  <a:cubicBezTo>
                    <a:pt x="41594" y="153194"/>
                    <a:pt x="48518" y="157700"/>
                    <a:pt x="56154" y="157700"/>
                  </a:cubicBezTo>
                  <a:cubicBezTo>
                    <a:pt x="70069" y="157700"/>
                    <a:pt x="79418" y="143432"/>
                    <a:pt x="73861" y="130674"/>
                  </a:cubicBezTo>
                  <a:lnTo>
                    <a:pt x="66007" y="112644"/>
                  </a:lnTo>
                  <a:close/>
                </a:path>
              </a:pathLst>
            </a:custGeom>
            <a:solidFill>
              <a:schemeClr val="accent1"/>
            </a:solidFill>
            <a:ln w="7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568240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solidFill>
                  <a:schemeClr val="accent2"/>
                </a:solidFill>
                <a:latin typeface="+mj-lt"/>
              </a:rPr>
              <a:t>Business</a:t>
            </a:r>
            <a:endParaRPr lang="en-US" sz="72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0780579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5740829" y="1214970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/>
            <a:r>
              <a:rPr lang="en-US" sz="4000" dirty="0">
                <a:solidFill>
                  <a:srgbClr val="0F3373"/>
                </a:solidFill>
                <a:latin typeface="Plus Jakarta Sans SemiBold"/>
              </a:rPr>
              <a:t>Communication</a:t>
            </a:r>
            <a:endParaRPr lang="en-ID" sz="4000" dirty="0">
              <a:solidFill>
                <a:srgbClr val="0F3373"/>
              </a:solidFill>
              <a:latin typeface="Plus Jakarta Sans SemiBold"/>
            </a:endParaRPr>
          </a:p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Crisis: The Numbers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6647281" y="2485733"/>
            <a:ext cx="4312789" cy="136616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7" name="Picture Placeholder 6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23" t="6898" r="10328" b="286"/>
          <a:stretch/>
        </p:blipFill>
        <p:spPr/>
      </p:pic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110894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5748791" y="2773749"/>
            <a:ext cx="537530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3200" dirty="0">
                <a:solidFill>
                  <a:schemeClr val="accent1"/>
                </a:solidFill>
                <a:latin typeface="+mj-lt"/>
              </a:rPr>
              <a:t>17 </a:t>
            </a:r>
            <a:r>
              <a:rPr lang="en-ID" dirty="0" smtClean="0">
                <a:solidFill>
                  <a:schemeClr val="accent1"/>
                </a:solidFill>
                <a:latin typeface="+mj-lt"/>
              </a:rPr>
              <a:t>hours/week</a:t>
            </a:r>
            <a:endParaRPr lang="en-ID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7718946" y="2845640"/>
            <a:ext cx="340515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spent clarifying poorly communicated messages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0D05E41-623F-CC04-8B42-D66DBC7D3724}"/>
              </a:ext>
            </a:extLst>
          </p:cNvPr>
          <p:cNvSpPr txBox="1"/>
          <p:nvPr/>
        </p:nvSpPr>
        <p:spPr>
          <a:xfrm>
            <a:off x="8636988" y="5050255"/>
            <a:ext cx="295295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1028700" algn="l"/>
              </a:tabLst>
            </a:pPr>
            <a:r>
              <a:rPr lang="en-ID" sz="3200" dirty="0">
                <a:solidFill>
                  <a:schemeClr val="accent2"/>
                </a:solidFill>
                <a:latin typeface="+mj-lt"/>
              </a:rPr>
              <a:t>₹11,640+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29EA8AB-482E-5C72-8121-785AF3A16123}"/>
              </a:ext>
            </a:extLst>
          </p:cNvPr>
          <p:cNvSpPr txBox="1"/>
          <p:nvPr/>
        </p:nvSpPr>
        <p:spPr>
          <a:xfrm>
            <a:off x="5740829" y="5204144"/>
            <a:ext cx="299079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 India alone, businesses lose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5748791" y="3518269"/>
            <a:ext cx="115403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3200" dirty="0" smtClean="0">
                <a:solidFill>
                  <a:schemeClr val="accent1"/>
                </a:solidFill>
                <a:latin typeface="+mj-lt"/>
              </a:rPr>
              <a:t>66%</a:t>
            </a:r>
            <a:endParaRPr lang="en-ID" sz="32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6806628" y="3592284"/>
            <a:ext cx="403517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of customers leave for competitors due to poor communication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5748791" y="4262789"/>
            <a:ext cx="537530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3200" dirty="0" smtClean="0">
                <a:solidFill>
                  <a:schemeClr val="accent1"/>
                </a:solidFill>
                <a:latin typeface="+mj-lt"/>
              </a:rPr>
              <a:t>86%</a:t>
            </a:r>
            <a:endParaRPr lang="en-ID" sz="32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6806628" y="4336804"/>
            <a:ext cx="403517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of workplace failures caused by communication breakdowns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29EA8AB-482E-5C72-8121-785AF3A16123}"/>
              </a:ext>
            </a:extLst>
          </p:cNvPr>
          <p:cNvSpPr txBox="1"/>
          <p:nvPr/>
        </p:nvSpPr>
        <p:spPr>
          <a:xfrm>
            <a:off x="10493644" y="5204144"/>
            <a:ext cx="437589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Crore </a:t>
            </a:r>
            <a:r>
              <a:rPr lang="en-US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per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29EA8AB-482E-5C72-8121-785AF3A16123}"/>
              </a:ext>
            </a:extLst>
          </p:cNvPr>
          <p:cNvSpPr txBox="1"/>
          <p:nvPr/>
        </p:nvSpPr>
        <p:spPr>
          <a:xfrm>
            <a:off x="5740829" y="5562904"/>
            <a:ext cx="595811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year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from </a:t>
            </a: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poor communication and customer service delays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211125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999130" y="1217843"/>
            <a:ext cx="8193742" cy="1938992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Your competitors are losing money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to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miscommunication.</a:t>
            </a:r>
          </a:p>
          <a:p>
            <a:pPr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Are you?"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4814047" y="2455722"/>
            <a:ext cx="4894729" cy="135079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429790" y="3514165"/>
            <a:ext cx="8655504" cy="2256538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2380048" y="3737841"/>
            <a:ext cx="6754988" cy="156966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  <a:latin typeface="+mj-lt"/>
              </a:rPr>
              <a:t>Have you lost a customer or frustrated your team due to poor communication?</a:t>
            </a:r>
            <a:endParaRPr lang="en-ID" sz="3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27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4015150" y="5307501"/>
            <a:ext cx="3488309" cy="148432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8" name="Group 7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9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5074877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191101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Matters - The </a:t>
              </a:r>
              <a:r>
                <a:rPr lang="en-US" sz="7200" dirty="0" smtClean="0">
                  <a:solidFill>
                    <a:schemeClr val="accent2"/>
                  </a:solidFill>
                  <a:latin typeface="+mj-lt"/>
                </a:rPr>
                <a:t>Why</a:t>
              </a:r>
              <a:endParaRPr lang="en-US" sz="7200" dirty="0">
                <a:solidFill>
                  <a:schemeClr val="accent2"/>
                </a:solidFill>
                <a:latin typeface="+mj-lt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Communicati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281827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Why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832399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 smtClean="0">
                <a:solidFill>
                  <a:schemeClr val="bg1"/>
                </a:solidFill>
              </a:rPr>
              <a:t>Four </a:t>
            </a:r>
            <a:r>
              <a:rPr lang="en-US" sz="2400" dirty="0">
                <a:solidFill>
                  <a:schemeClr val="bg1"/>
                </a:solidFill>
              </a:rPr>
              <a:t>Reasons Communication Drives Business Growth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843728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2145001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It Builds Trust with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Customers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29" y="3716854"/>
            <a:ext cx="5389685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Transparent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communication creates safety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Safety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leads to loyalty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Loyalty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creates repeat purchases and referrals</a:t>
            </a: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6298462" y="3430910"/>
            <a:ext cx="2755891" cy="88797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6" name="Picture Placeholder 5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64" r="18864"/>
          <a:stretch>
            <a:fillRect/>
          </a:stretch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6205029" y="1399192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1.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25525838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2180860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It Reduces </a:t>
            </a:r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Internal </a:t>
            </a:r>
            <a:r>
              <a:rPr lang="en-US" sz="4000" b="1" dirty="0" smtClean="0">
                <a:solidFill>
                  <a:schemeClr val="accent1"/>
                </a:solidFill>
                <a:latin typeface="+mj-lt"/>
              </a:rPr>
              <a:t>Chaos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29" y="3752713"/>
            <a:ext cx="5389685" cy="1719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Clear roles and expectations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Fewer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misunderstandings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Faster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decision-making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More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engaged teams</a:t>
            </a: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6298462" y="3466769"/>
            <a:ext cx="1644267" cy="119114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62" r="36947"/>
          <a:stretch/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6205029" y="1435051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2.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81630509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2091213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It Differentiates You </a:t>
            </a:r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from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Competitors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30" y="3663066"/>
            <a:ext cx="5207042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95% of customers value effective </a:t>
            </a: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business</a:t>
            </a:r>
            <a:b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</a:b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communication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Most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businesses still communicate poorly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This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is your competitive advantage</a:t>
            </a: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7634203" y="3377122"/>
            <a:ext cx="3141373" cy="163937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002" r="19646"/>
          <a:stretch/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6205029" y="1345404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3.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6927237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2153966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It Directly Impacts </a:t>
            </a:r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Your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Bottom Line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7518720" y="3439875"/>
            <a:ext cx="2978951" cy="154972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705" r="537"/>
          <a:stretch/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6205029" y="1408157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4.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6233376" y="3861422"/>
            <a:ext cx="115403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3200" dirty="0" smtClean="0">
                <a:solidFill>
                  <a:schemeClr val="accent1"/>
                </a:solidFill>
                <a:latin typeface="+mj-lt"/>
              </a:rPr>
              <a:t>43%</a:t>
            </a:r>
            <a:endParaRPr lang="en-ID" sz="32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7291213" y="3868921"/>
            <a:ext cx="403517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of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businesses gain </a:t>
            </a: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new business through effective communication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6233376" y="4727770"/>
            <a:ext cx="115403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3200" dirty="0" smtClean="0">
                <a:solidFill>
                  <a:schemeClr val="accent1"/>
                </a:solidFill>
                <a:latin typeface="+mj-lt"/>
              </a:rPr>
              <a:t>51%</a:t>
            </a:r>
            <a:endParaRPr lang="en-ID" sz="32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7291212" y="4735269"/>
            <a:ext cx="429708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business experience increased customer satisfaction through effective communication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3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822917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999130" y="2111706"/>
            <a:ext cx="8193742" cy="224676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6000" dirty="0" smtClean="0">
                <a:solidFill>
                  <a:schemeClr val="accent1"/>
                </a:solidFill>
                <a:latin typeface="+mj-lt"/>
              </a:rPr>
              <a:t>Communication.</a:t>
            </a:r>
          </a:p>
          <a:p>
            <a:pPr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isn't a department—it's a business strategy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3091890" y="3008172"/>
            <a:ext cx="6052110" cy="201753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grpSp>
        <p:nvGrpSpPr>
          <p:cNvPr id="5" name="Group 4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56613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519306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 smtClean="0">
                  <a:solidFill>
                    <a:schemeClr val="accent2"/>
                  </a:solidFill>
                  <a:latin typeface="+mj-lt"/>
                </a:rPr>
                <a:t>Goldmine</a:t>
              </a:r>
              <a:endParaRPr lang="en-US" sz="7200" dirty="0">
                <a:solidFill>
                  <a:schemeClr val="accent2"/>
                </a:solidFill>
                <a:latin typeface="+mj-lt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Cust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mers are a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610032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solidFill>
                  <a:schemeClr val="accent2"/>
                </a:solidFill>
                <a:latin typeface="+mj-lt"/>
              </a:rPr>
              <a:t>Repeat</a:t>
            </a:r>
            <a:endParaRPr lang="en-US" sz="72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1413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: Single Corner Rounded 18">
            <a:extLst>
              <a:ext uri="{FF2B5EF4-FFF2-40B4-BE49-F238E27FC236}">
                <a16:creationId xmlns:a16="http://schemas.microsoft.com/office/drawing/2014/main" id="{5A30FD63-50D5-83FC-33B6-4040801ECB34}"/>
              </a:ext>
            </a:extLst>
          </p:cNvPr>
          <p:cNvSpPr/>
          <p:nvPr/>
        </p:nvSpPr>
        <p:spPr>
          <a:xfrm>
            <a:off x="4629588" y="3022897"/>
            <a:ext cx="2601858" cy="249833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0484F066-377F-BCA7-58B9-0F9CFF8996BA}"/>
              </a:ext>
            </a:extLst>
          </p:cNvPr>
          <p:cNvSpPr/>
          <p:nvPr/>
        </p:nvSpPr>
        <p:spPr>
          <a:xfrm>
            <a:off x="4945103" y="2840699"/>
            <a:ext cx="1891126" cy="489620"/>
          </a:xfrm>
          <a:prstGeom prst="roundRect">
            <a:avLst>
              <a:gd name="adj" fmla="val 50000"/>
            </a:avLst>
          </a:prstGeom>
          <a:solidFill>
            <a:srgbClr val="C00000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47042" y="3022897"/>
            <a:ext cx="2601858" cy="249833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281765" y="2840699"/>
            <a:ext cx="1852710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: Single Corner Rounded 26">
            <a:extLst>
              <a:ext uri="{FF2B5EF4-FFF2-40B4-BE49-F238E27FC236}">
                <a16:creationId xmlns:a16="http://schemas.microsoft.com/office/drawing/2014/main" id="{A20AA572-5CC6-D65F-95FE-4257F7D89947}"/>
              </a:ext>
            </a:extLst>
          </p:cNvPr>
          <p:cNvSpPr/>
          <p:nvPr/>
        </p:nvSpPr>
        <p:spPr>
          <a:xfrm>
            <a:off x="8312133" y="2996367"/>
            <a:ext cx="2601858" cy="249833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8705305" y="2840699"/>
            <a:ext cx="1735812" cy="43656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117016" y="3484562"/>
            <a:ext cx="2408698" cy="16825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Repeat customers spend 67% more per order over time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rgbClr val="FF0000"/>
                </a:solidFill>
              </a:rPr>
              <a:t>Acquiring </a:t>
            </a:r>
            <a:r>
              <a:rPr lang="en-US" sz="1200" b="1" dirty="0">
                <a:solidFill>
                  <a:srgbClr val="FF0000"/>
                </a:solidFill>
              </a:rPr>
              <a:t>new customer’s costs 5 -7 times more than retaining existing ones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i="1" u="sng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One </a:t>
            </a:r>
            <a:r>
              <a:rPr lang="en-US" sz="1200" i="1" u="sng" dirty="0">
                <a:solidFill>
                  <a:schemeClr val="tx2">
                    <a:lumMod val="75000"/>
                    <a:lumOff val="25000"/>
                  </a:schemeClr>
                </a:solidFill>
              </a:rPr>
              <a:t>lost customer = multiple future purchases lost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FBDA594-AD7B-BDF8-C065-1F965C350261}"/>
              </a:ext>
            </a:extLst>
          </p:cNvPr>
          <p:cNvSpPr txBox="1"/>
          <p:nvPr/>
        </p:nvSpPr>
        <p:spPr>
          <a:xfrm>
            <a:off x="4799563" y="3398572"/>
            <a:ext cx="2261910" cy="276999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Why Customers Leave</a:t>
            </a:r>
            <a:endParaRPr lang="en-ID" sz="12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8705305" y="3398572"/>
            <a:ext cx="1815515" cy="276999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Why Customers Stay</a:t>
            </a:r>
            <a:endParaRPr lang="en-ID" sz="12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75E93421-3FBB-F258-31F4-EFE983892870}"/>
              </a:ext>
            </a:extLst>
          </p:cNvPr>
          <p:cNvSpPr/>
          <p:nvPr/>
        </p:nvSpPr>
        <p:spPr>
          <a:xfrm>
            <a:off x="6402730" y="2245180"/>
            <a:ext cx="1384660" cy="136616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374552" y="2843912"/>
            <a:ext cx="1701474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Customer Lifetime Value Impact: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8785006" y="2920479"/>
            <a:ext cx="1521088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The Retention Win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EF3B100-1340-C779-169D-F0EEAF1A013C}"/>
              </a:ext>
            </a:extLst>
          </p:cNvPr>
          <p:cNvSpPr txBox="1"/>
          <p:nvPr/>
        </p:nvSpPr>
        <p:spPr>
          <a:xfrm>
            <a:off x="5022759" y="2854676"/>
            <a:ext cx="1735814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The Communication Gap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799562" y="3694061"/>
            <a:ext cx="2261910" cy="14721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They feel forgotten → No follow-up after purchase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They're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unsure → No updates or guidance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u="sng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They </a:t>
            </a:r>
            <a:r>
              <a:rPr lang="en-US" sz="1200" u="sng" dirty="0">
                <a:solidFill>
                  <a:schemeClr val="tx2">
                    <a:lumMod val="75000"/>
                    <a:lumOff val="25000"/>
                  </a:schemeClr>
                </a:solidFill>
              </a:rPr>
              <a:t>don't feel valued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→ Zero personalization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442256" y="3694061"/>
            <a:ext cx="2261910" cy="18714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Consistent </a:t>
            </a: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touch points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→ Regular, relevant updates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Personal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connection → They know you remember them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Fast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responses → Quick answers build trust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1886224" y="453425"/>
            <a:ext cx="8419553" cy="584775"/>
            <a:chOff x="1765034" y="523570"/>
            <a:chExt cx="8419553" cy="58477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3311333" y="523570"/>
              <a:ext cx="1154033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 smtClean="0">
                  <a:solidFill>
                    <a:schemeClr val="accent1"/>
                  </a:solidFill>
                  <a:latin typeface="+mj-lt"/>
                </a:rPr>
                <a:t>25%</a:t>
              </a:r>
              <a:endParaRPr lang="en-ID" sz="320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4369170" y="648148"/>
              <a:ext cx="2288426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repeat purchase rate =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1765034" y="648148"/>
              <a:ext cx="1639490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Current reality: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6537594" y="523570"/>
              <a:ext cx="1154033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>
                  <a:solidFill>
                    <a:schemeClr val="accent1"/>
                  </a:solidFill>
                  <a:latin typeface="+mj-lt"/>
                </a:rPr>
                <a:t>250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7460712" y="648148"/>
              <a:ext cx="2723875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return customers per 1,000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65707" y="1041413"/>
            <a:ext cx="8660587" cy="584775"/>
            <a:chOff x="1524000" y="1111558"/>
            <a:chExt cx="8660587" cy="584775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3311333" y="1111558"/>
              <a:ext cx="1154033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 smtClean="0">
                  <a:solidFill>
                    <a:schemeClr val="accent1"/>
                  </a:solidFill>
                  <a:latin typeface="+mj-lt"/>
                </a:rPr>
                <a:t>40%</a:t>
              </a:r>
              <a:endParaRPr lang="en-ID" sz="320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4369170" y="1236136"/>
              <a:ext cx="2288426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repeat purchase rate =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1524000" y="1236136"/>
              <a:ext cx="1880524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Achievable target: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6537594" y="1111558"/>
              <a:ext cx="1154033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 smtClean="0">
                  <a:solidFill>
                    <a:schemeClr val="accent1"/>
                  </a:solidFill>
                  <a:latin typeface="+mj-lt"/>
                </a:rPr>
                <a:t>400</a:t>
              </a:r>
              <a:endParaRPr lang="en-ID" sz="320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7460712" y="1236136"/>
              <a:ext cx="2723875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return customers per 1,000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2403566" y="1721366"/>
            <a:ext cx="7384868" cy="584775"/>
            <a:chOff x="2423116" y="1111558"/>
            <a:chExt cx="7384868" cy="58477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3311333" y="1111558"/>
              <a:ext cx="896307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 smtClean="0">
                  <a:solidFill>
                    <a:schemeClr val="accent1"/>
                  </a:solidFill>
                  <a:latin typeface="+mj-lt"/>
                </a:rPr>
                <a:t>150</a:t>
              </a:r>
              <a:endParaRPr lang="en-ID" sz="320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4044634" y="1236136"/>
              <a:ext cx="2612962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additional customers with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2423116" y="1236136"/>
              <a:ext cx="981408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The gap:</a:t>
              </a:r>
              <a:endPara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8D66DE-1D46-97DE-E36F-4A7C04D16D1A}"/>
                </a:ext>
              </a:extLst>
            </p:cNvPr>
            <p:cNvSpPr txBox="1"/>
            <p:nvPr/>
          </p:nvSpPr>
          <p:spPr>
            <a:xfrm>
              <a:off x="6537594" y="1111558"/>
              <a:ext cx="1154033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ID" sz="3200" dirty="0" smtClean="0">
                  <a:solidFill>
                    <a:schemeClr val="accent1"/>
                  </a:solidFill>
                  <a:latin typeface="+mj-lt"/>
                </a:rPr>
                <a:t>Zero</a:t>
              </a:r>
              <a:endParaRPr lang="en-ID" sz="320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AE1F6ACD-21B0-286E-8C0C-D54345629901}"/>
                </a:ext>
              </a:extLst>
            </p:cNvPr>
            <p:cNvSpPr txBox="1"/>
            <p:nvPr/>
          </p:nvSpPr>
          <p:spPr>
            <a:xfrm>
              <a:off x="7571110" y="1236136"/>
              <a:ext cx="2236874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new acquisition spend</a:t>
              </a:r>
            </a:p>
          </p:txBody>
        </p:sp>
      </p:grpSp>
      <p:sp>
        <p:nvSpPr>
          <p:cNvPr id="58" name="Freeform: Shape 1">
            <a:extLst>
              <a:ext uri="{FF2B5EF4-FFF2-40B4-BE49-F238E27FC236}">
                <a16:creationId xmlns:a16="http://schemas.microsoft.com/office/drawing/2014/main" id="{75E93421-3FBB-F258-31F4-EFE983892870}"/>
              </a:ext>
            </a:extLst>
          </p:cNvPr>
          <p:cNvSpPr/>
          <p:nvPr/>
        </p:nvSpPr>
        <p:spPr>
          <a:xfrm>
            <a:off x="3244928" y="2284411"/>
            <a:ext cx="1384660" cy="136616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4763240" y="5689455"/>
            <a:ext cx="229823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rgbClr val="FF0000"/>
                </a:solidFill>
              </a:rPr>
              <a:t>Result: Silent churn to competitors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8375244" y="5689455"/>
            <a:ext cx="247563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accent2">
                    <a:lumMod val="75000"/>
                  </a:schemeClr>
                </a:solidFill>
              </a:rPr>
              <a:t>Habitual buying + word-of-mouth </a:t>
            </a:r>
            <a:r>
              <a:rPr lang="en-US" sz="1600" b="1" dirty="0" smtClean="0">
                <a:solidFill>
                  <a:schemeClr val="accent2">
                    <a:lumMod val="75000"/>
                  </a:schemeClr>
                </a:solidFill>
              </a:rPr>
              <a:t>growth</a:t>
            </a:r>
            <a:endParaRPr lang="en-US" sz="1600" b="1" dirty="0">
              <a:solidFill>
                <a:schemeClr val="accent2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7863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576253" y="1951975"/>
            <a:ext cx="9039496" cy="2862322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You don't need more customers. You </a:t>
            </a:r>
            <a: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need better </a:t>
            </a:r>
            <a:r>
              <a:rPr lang="en-US" sz="6000" dirty="0" smtClean="0">
                <a:solidFill>
                  <a:schemeClr val="accent1"/>
                </a:solidFill>
                <a:latin typeface="+mj-lt"/>
              </a:rPr>
              <a:t>Communication.</a:t>
            </a:r>
          </a:p>
          <a:p>
            <a:pPr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with the ones you have.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3162646" y="4504778"/>
            <a:ext cx="6052110" cy="201753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E21897-AF5C-024A-4357-EF9B7AA4227C}"/>
              </a:ext>
            </a:extLst>
          </p:cNvPr>
          <p:cNvSpPr txBox="1"/>
          <p:nvPr/>
        </p:nvSpPr>
        <p:spPr>
          <a:xfrm>
            <a:off x="4006850" y="974473"/>
            <a:ext cx="41783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2000" dirty="0">
                <a:solidFill>
                  <a:srgbClr val="FF0000"/>
                </a:solidFill>
              </a:rPr>
              <a:t>Key Takeaway (Bottom line)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023004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519306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Where They Are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Cust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mers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610032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Meet</a:t>
            </a:r>
          </a:p>
        </p:txBody>
      </p:sp>
      <p:grpSp>
        <p:nvGrpSpPr>
          <p:cNvPr id="176" name="Group 17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1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2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3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4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5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6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7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8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9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0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1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2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3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4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5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6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7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8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9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0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1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2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3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4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5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6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7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8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9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0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1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2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3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4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5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6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7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8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9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0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1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2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3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4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5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6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7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8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9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0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1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2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3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4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5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6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7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8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9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0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1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2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3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4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5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6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7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8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9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0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1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2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3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4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5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6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7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8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9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0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1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2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3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4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5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6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7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8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9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0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1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2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3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4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5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6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7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8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9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0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1728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64458" y="2282669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358385" y="2100470"/>
            <a:ext cx="1852710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451172" y="2196016"/>
            <a:ext cx="170147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Email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1663833" y="2662764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55%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964458" y="3240682"/>
            <a:ext cx="261296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(The Business Channel)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558378"/>
            <a:ext cx="7060054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Client </a:t>
            </a:r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Communication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Channels</a:t>
            </a:r>
          </a:p>
        </p:txBody>
      </p:sp>
      <p:sp>
        <p:nvSpPr>
          <p:cNvPr id="46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3912143" y="2282669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4237150" y="2100470"/>
            <a:ext cx="1852710" cy="48962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4318096" y="2114447"/>
            <a:ext cx="1690818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 algn="ctr"/>
            <a:r>
              <a:rPr lang="en-US" sz="1200" dirty="0">
                <a:solidFill>
                  <a:prstClr val="white"/>
                </a:solidFill>
                <a:latin typeface="Plus Jakarta Sans SemiBold"/>
              </a:rPr>
              <a:t>Project Management Tools:</a:t>
            </a:r>
            <a:endParaRPr lang="en-ID" sz="1200" dirty="0">
              <a:solidFill>
                <a:prstClr val="white"/>
              </a:solidFill>
              <a:latin typeface="Plus Jakarta Sans SemiBold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4611518" y="2662764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19%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3912143" y="3240682"/>
            <a:ext cx="261296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(For B2B/Services)</a:t>
            </a:r>
          </a:p>
        </p:txBody>
      </p:sp>
      <p:sp>
        <p:nvSpPr>
          <p:cNvPr id="63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6859828" y="2282669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4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7253755" y="2100470"/>
            <a:ext cx="1852710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7346542" y="2103683"/>
            <a:ext cx="1701474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Online Chat/Messaging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7559203" y="2662764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11%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6859828" y="3240682"/>
            <a:ext cx="261296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(Quick queries)</a:t>
            </a:r>
          </a:p>
        </p:txBody>
      </p:sp>
      <p:sp>
        <p:nvSpPr>
          <p:cNvPr id="73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64458" y="4153705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4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358385" y="3971506"/>
            <a:ext cx="1852710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451172" y="4067052"/>
            <a:ext cx="170147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Phone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1663833" y="4533800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5%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675099" y="5111718"/>
            <a:ext cx="319168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(Urgent/Relationship-building)</a:t>
            </a:r>
          </a:p>
        </p:txBody>
      </p:sp>
      <p:sp>
        <p:nvSpPr>
          <p:cNvPr id="78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3912143" y="4153705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9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4237150" y="3971506"/>
            <a:ext cx="1852710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4402961" y="4077816"/>
            <a:ext cx="1521088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The Retention Win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4611518" y="4533800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5%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3912143" y="5111718"/>
            <a:ext cx="2612962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(Personal connection)</a:t>
            </a:r>
          </a:p>
        </p:txBody>
      </p:sp>
      <p:sp>
        <p:nvSpPr>
          <p:cNvPr id="83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6859828" y="4153705"/>
            <a:ext cx="2601858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7253755" y="3971506"/>
            <a:ext cx="1852710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7346542" y="4067052"/>
            <a:ext cx="170147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lt"/>
              </a:rPr>
              <a:t>Others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88D66DE-1D46-97DE-E36F-4A7C04D16D1A}"/>
              </a:ext>
            </a:extLst>
          </p:cNvPr>
          <p:cNvSpPr txBox="1"/>
          <p:nvPr/>
        </p:nvSpPr>
        <p:spPr>
          <a:xfrm>
            <a:off x="7559203" y="4533800"/>
            <a:ext cx="115774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3200" b="1" dirty="0" smtClean="0">
                <a:solidFill>
                  <a:schemeClr val="accent1"/>
                </a:solidFill>
                <a:latin typeface="+mj-lt"/>
              </a:rPr>
              <a:t>5%</a:t>
            </a:r>
            <a:endParaRPr lang="en-ID" sz="32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DE21897-AF5C-024A-4357-EF9B7AA4227C}"/>
              </a:ext>
            </a:extLst>
          </p:cNvPr>
          <p:cNvSpPr txBox="1"/>
          <p:nvPr/>
        </p:nvSpPr>
        <p:spPr>
          <a:xfrm>
            <a:off x="892800" y="5890516"/>
            <a:ext cx="85799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This is just data based, each business will have their own set of channels where their customers are present</a:t>
            </a:r>
            <a:endParaRPr lang="en-ID" i="1" dirty="0">
              <a:solidFill>
                <a:srgbClr val="FF0000"/>
              </a:solidFill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35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0244149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576253" y="1951975"/>
            <a:ext cx="9039496" cy="2862322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 algn="ctr"/>
            <a: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You </a:t>
            </a:r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don't need to be everywhere. You need to </a:t>
            </a:r>
            <a: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be</a:t>
            </a:r>
            <a:b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</a:br>
            <a:r>
              <a:rPr lang="en-US" sz="6000" dirty="0" smtClean="0">
                <a:solidFill>
                  <a:schemeClr val="accent1"/>
                </a:solidFill>
                <a:latin typeface="+mj-lt"/>
              </a:rPr>
              <a:t>EXCELLENT</a:t>
            </a:r>
          </a:p>
          <a:p>
            <a:pPr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where your customers already are.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3944982" y="4061910"/>
            <a:ext cx="4302035" cy="205290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E21897-AF5C-024A-4357-EF9B7AA4227C}"/>
              </a:ext>
            </a:extLst>
          </p:cNvPr>
          <p:cNvSpPr txBox="1"/>
          <p:nvPr/>
        </p:nvSpPr>
        <p:spPr>
          <a:xfrm>
            <a:off x="4006850" y="974473"/>
            <a:ext cx="41783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Critical Insight: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7017147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809" b="9809"/>
          <a:stretch>
            <a:fillRect/>
          </a:stretch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1822784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Channel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Strategy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29" y="3394637"/>
            <a:ext cx="5389685" cy="1719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Identify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where YOUR customers actually communicate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Master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2-3 channels completely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professional and consistent on those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Don't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try to </a:t>
            </a: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give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everything to everyone</a:t>
            </a:r>
          </a:p>
        </p:txBody>
      </p:sp>
      <p:sp>
        <p:nvSpPr>
          <p:cNvPr id="24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6298462" y="3108693"/>
            <a:ext cx="2157561" cy="139604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6" name="Group 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34606241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Placeholder 1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64" r="18864"/>
          <a:stretch>
            <a:fillRect/>
          </a:stretch>
        </p:blipFill>
        <p:spPr/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6205031" y="1822784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</a:t>
            </a:r>
          </a:p>
          <a:p>
            <a:r>
              <a:rPr lang="en-US" sz="4000" b="1" dirty="0">
                <a:solidFill>
                  <a:schemeClr val="accent1"/>
                </a:solidFill>
                <a:latin typeface="+mj-lt"/>
              </a:rPr>
              <a:t>Opportunity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29" y="3516557"/>
            <a:ext cx="5389685" cy="178510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72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 of </a:t>
            </a: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businesses see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productivity gains from effective communication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Only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40% of customers </a:t>
            </a: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report that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their </a:t>
            </a: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service/business providers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improved communication in past 12 months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This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is a massive opportunity gap for you</a:t>
            </a:r>
          </a:p>
        </p:txBody>
      </p:sp>
      <p:sp>
        <p:nvSpPr>
          <p:cNvPr id="24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6298462" y="3108693"/>
            <a:ext cx="3115504" cy="191856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6" name="Group 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62243991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576253" y="2259751"/>
            <a:ext cx="9039496" cy="224676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 Create or list </a:t>
            </a:r>
            <a: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down</a:t>
            </a:r>
          </a:p>
          <a:p>
            <a:pPr lvl="0" algn="ctr"/>
            <a:r>
              <a:rPr lang="en-US" sz="6000" dirty="0" smtClean="0">
                <a:solidFill>
                  <a:schemeClr val="accent1"/>
                </a:solidFill>
                <a:latin typeface="+mj-lt"/>
              </a:rPr>
              <a:t>CHANNELS</a:t>
            </a:r>
          </a:p>
          <a:p>
            <a:pPr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 where your customers are present</a:t>
            </a: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4006850" y="3783236"/>
            <a:ext cx="4178300" cy="187873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E21897-AF5C-024A-4357-EF9B7AA4227C}"/>
              </a:ext>
            </a:extLst>
          </p:cNvPr>
          <p:cNvSpPr txBox="1"/>
          <p:nvPr/>
        </p:nvSpPr>
        <p:spPr>
          <a:xfrm>
            <a:off x="4006850" y="974473"/>
            <a:ext cx="417830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6000" dirty="0">
                <a:solidFill>
                  <a:srgbClr val="FF0000"/>
                </a:solidFill>
              </a:rPr>
              <a:t>Activity</a:t>
            </a:r>
            <a:endParaRPr lang="en-ID" sz="2000" dirty="0">
              <a:solidFill>
                <a:srgbClr val="FF0000"/>
              </a:solidFill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853181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191101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That Works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Communicati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281827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Build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832399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The 5 Pillars of Effective Business Communication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510497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1053615" y="1289891"/>
            <a:ext cx="1914666" cy="3822041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053615" y="1107694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160211" y="1187851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CLARITY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1025263" y="731326"/>
            <a:ext cx="19430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Pillar 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256982" y="1704074"/>
            <a:ext cx="1479582" cy="738664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Every message should be crystal clear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174020" y="2571036"/>
            <a:ext cx="1645504" cy="17594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No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jargon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No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ambiguity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Direct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and simple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Test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Would someone understand this without context?</a:t>
            </a:r>
          </a:p>
        </p:txBody>
      </p:sp>
      <p:sp>
        <p:nvSpPr>
          <p:cNvPr id="110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3103229" y="1289891"/>
            <a:ext cx="1914666" cy="3822041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1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3103229" y="1107694"/>
            <a:ext cx="1914666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3209825" y="1187851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CONSISTENCY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3074877" y="731326"/>
            <a:ext cx="19430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Pillar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2</a:t>
            </a:r>
            <a:endParaRPr 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3306596" y="1704074"/>
            <a:ext cx="1479582" cy="523220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Be reliable and predictable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223634" y="2344722"/>
            <a:ext cx="1645504" cy="19646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Same response times always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Same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tone always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Same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professional standards always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Sets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expectations customers can trust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6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5152843" y="1289891"/>
            <a:ext cx="1914666" cy="3822041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7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5152843" y="1107694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5259439" y="1187851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EMPATHY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5124491" y="731326"/>
            <a:ext cx="19430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Pillar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3</a:t>
            </a:r>
            <a:endParaRPr 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5356210" y="1704074"/>
            <a:ext cx="1479582" cy="738664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Remember the human on the other end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5273247" y="2571036"/>
            <a:ext cx="1687665" cy="23750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Acknowledge their feelings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Show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 understand their situation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Respond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with care, not defensiveness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Transform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complaints into loyalty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2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7202457" y="1289891"/>
            <a:ext cx="1914666" cy="3822041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3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7202457" y="1107694"/>
            <a:ext cx="1914666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7202457" y="1187852"/>
            <a:ext cx="1914666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FEEDBACK LOOPS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7174105" y="731326"/>
            <a:ext cx="19430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Pillar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4</a:t>
            </a:r>
            <a:endParaRPr 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7322864" y="1704074"/>
            <a:ext cx="1645502" cy="738664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Communication should flow both ways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7322862" y="2571036"/>
            <a:ext cx="1645504" cy="19595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Ask for input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Listen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to suggestions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Close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loop on issues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Show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customers their feedback matters</a:t>
            </a:r>
          </a:p>
        </p:txBody>
      </p:sp>
      <p:sp>
        <p:nvSpPr>
          <p:cNvPr id="128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252071" y="1289891"/>
            <a:ext cx="1914666" cy="3822041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9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9252071" y="1107694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9358667" y="1187851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AUTHENTICITY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E1F6ACD-21B0-286E-8C0C-D54345629901}"/>
              </a:ext>
            </a:extLst>
          </p:cNvPr>
          <p:cNvSpPr txBox="1"/>
          <p:nvPr/>
        </p:nvSpPr>
        <p:spPr>
          <a:xfrm>
            <a:off x="9223719" y="731326"/>
            <a:ext cx="19430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Pillar </a:t>
            </a:r>
            <a:r>
              <a:rPr lang="en-US" sz="16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5</a:t>
            </a:r>
            <a:endParaRPr 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9455438" y="1704074"/>
            <a:ext cx="1479582" cy="523220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Be genuinely YOU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9372475" y="2309935"/>
            <a:ext cx="1687665" cy="21698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No corporate speak if that's not you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Let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your personality show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Be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real about what you offer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Your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authenticity </a:t>
            </a: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your superpower as MSME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113224" y="5504269"/>
            <a:ext cx="7965552" cy="923330"/>
            <a:chOff x="2257092" y="5571807"/>
            <a:chExt cx="5789628" cy="923330"/>
          </a:xfrm>
        </p:grpSpPr>
        <p:sp>
          <p:nvSpPr>
            <p:cNvPr id="134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2257092" y="5616411"/>
              <a:ext cx="1478885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/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2549597" y="5692907"/>
              <a:ext cx="1513997" cy="33855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600" dirty="0">
                  <a:solidFill>
                    <a:schemeClr val="bg1"/>
                  </a:solidFill>
                  <a:latin typeface="+mj-lt"/>
                </a:rPr>
                <a:t>The Magic</a:t>
              </a:r>
              <a:endParaRPr lang="en-ID" sz="1600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CDBAE27C-7D01-4400-0A32-F652DCD8C5F8}"/>
                </a:ext>
              </a:extLst>
            </p:cNvPr>
            <p:cNvSpPr txBox="1"/>
            <p:nvPr/>
          </p:nvSpPr>
          <p:spPr>
            <a:xfrm>
              <a:off x="3876627" y="5571807"/>
              <a:ext cx="4170093" cy="923330"/>
            </a:xfrm>
            <a:prstGeom prst="rect">
              <a:avLst/>
            </a:prstGeom>
            <a:noFill/>
          </p:spPr>
          <p:txBody>
            <a:bodyPr wrap="square" anchor="t">
              <a:spAutoFit/>
            </a:bodyPr>
            <a:lstStyle/>
            <a:p>
              <a:r>
                <a:rPr lang="en-US" dirty="0">
                  <a:solidFill>
                    <a:schemeClr val="tx2">
                      <a:lumMod val="75000"/>
                      <a:lumOff val="25000"/>
                    </a:schemeClr>
                  </a:solidFill>
                  <a:latin typeface="+mj-lt"/>
                </a:rPr>
                <a:t>When all five pillars come together, customers don't just buy—they become fans.</a:t>
              </a:r>
              <a:endParaRPr lang="en-ID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435415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607904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-Focused Culture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Communicati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698630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Building a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26855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151D32C5-6C63-7D77-1C68-352EC55470B0}"/>
              </a:ext>
            </a:extLst>
          </p:cNvPr>
          <p:cNvSpPr txBox="1"/>
          <p:nvPr/>
        </p:nvSpPr>
        <p:spPr>
          <a:xfrm>
            <a:off x="821008" y="1260645"/>
            <a:ext cx="7801871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Creating Systems That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Scale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1696528" y="2564446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Step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86EB831C-7657-1431-F05E-55214E95798B}"/>
              </a:ext>
            </a:extLst>
          </p:cNvPr>
          <p:cNvSpPr/>
          <p:nvPr/>
        </p:nvSpPr>
        <p:spPr>
          <a:xfrm>
            <a:off x="744239" y="3118057"/>
            <a:ext cx="11801803" cy="20814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28FF552-793B-F1EA-827D-F3B75E01EA13}"/>
              </a:ext>
            </a:extLst>
          </p:cNvPr>
          <p:cNvGrpSpPr/>
          <p:nvPr/>
        </p:nvGrpSpPr>
        <p:grpSpPr>
          <a:xfrm>
            <a:off x="412948" y="2834258"/>
            <a:ext cx="775740" cy="775740"/>
            <a:chOff x="3119611" y="3783591"/>
            <a:chExt cx="914400" cy="914400"/>
          </a:xfrm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5AFB5910-5479-68D9-30FA-5117986DCC7E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E38E8802-347F-04A7-47CC-64E43F2AB3DF}"/>
                </a:ext>
              </a:extLst>
            </p:cNvPr>
            <p:cNvSpPr/>
            <p:nvPr/>
          </p:nvSpPr>
          <p:spPr>
            <a:xfrm>
              <a:off x="3208294" y="3872276"/>
              <a:ext cx="737037" cy="73703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8CAA2D6A-F234-9F1B-7F9A-A0691C027EA5}"/>
              </a:ext>
            </a:extLst>
          </p:cNvPr>
          <p:cNvSpPr txBox="1"/>
          <p:nvPr/>
        </p:nvSpPr>
        <p:spPr>
          <a:xfrm>
            <a:off x="8158300" y="3763847"/>
            <a:ext cx="2605814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rgbClr val="10367D"/>
                </a:solidFill>
                <a:latin typeface="+mj-lt"/>
              </a:rPr>
              <a:t>Create Communication Templates</a:t>
            </a:r>
            <a:endParaRPr lang="en-ID" sz="1400" dirty="0">
              <a:solidFill>
                <a:srgbClr val="10367D"/>
              </a:solidFill>
              <a:latin typeface="+mj-lt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2C48F47-77F2-300F-C288-F773B7586846}"/>
              </a:ext>
            </a:extLst>
          </p:cNvPr>
          <p:cNvGrpSpPr/>
          <p:nvPr/>
        </p:nvGrpSpPr>
        <p:grpSpPr>
          <a:xfrm>
            <a:off x="9137000" y="2897921"/>
            <a:ext cx="648416" cy="648414"/>
            <a:chOff x="3119611" y="3783591"/>
            <a:chExt cx="914400" cy="914400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904A98D6-8152-3FFD-2855-C0254E1F4F35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A816413E-B163-F095-CCAA-7A8657898F7B}"/>
                </a:ext>
              </a:extLst>
            </p:cNvPr>
            <p:cNvSpPr/>
            <p:nvPr/>
          </p:nvSpPr>
          <p:spPr>
            <a:xfrm>
              <a:off x="3208294" y="3872276"/>
              <a:ext cx="737037" cy="737034"/>
            </a:xfrm>
            <a:prstGeom prst="ellipse">
              <a:avLst/>
            </a:prstGeom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BF6A8AA0-062E-7064-A268-E7163B947630}"/>
              </a:ext>
            </a:extLst>
          </p:cNvPr>
          <p:cNvSpPr txBox="1"/>
          <p:nvPr/>
        </p:nvSpPr>
        <p:spPr>
          <a:xfrm>
            <a:off x="5395005" y="3763847"/>
            <a:ext cx="1600198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Choose Your Channels Wisely</a:t>
            </a:r>
            <a:endParaRPr lang="en-ID" sz="1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0458F01-63B9-BCF5-AF10-2B1A2720FBFB}"/>
              </a:ext>
            </a:extLst>
          </p:cNvPr>
          <p:cNvGrpSpPr/>
          <p:nvPr/>
        </p:nvGrpSpPr>
        <p:grpSpPr>
          <a:xfrm>
            <a:off x="5870897" y="2897921"/>
            <a:ext cx="648416" cy="648414"/>
            <a:chOff x="3119611" y="3783591"/>
            <a:chExt cx="914400" cy="914400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2E2B3073-C7D4-2281-9B2C-4CD4955FCEFB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0493B876-DAE1-B094-A2E6-D4D8119C5783}"/>
                </a:ext>
              </a:extLst>
            </p:cNvPr>
            <p:cNvSpPr/>
            <p:nvPr/>
          </p:nvSpPr>
          <p:spPr>
            <a:xfrm>
              <a:off x="3208294" y="3872276"/>
              <a:ext cx="737037" cy="73703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1618868" y="3763847"/>
            <a:ext cx="2620266" cy="5232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accent1"/>
                </a:solidFill>
                <a:latin typeface="+mj-lt"/>
              </a:rPr>
              <a:t>Establish Clear Communication Standards</a:t>
            </a:r>
            <a:endParaRPr lang="en-ID" sz="14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2184C28A-47BA-40F6-2CC1-4D127ED14523}"/>
              </a:ext>
            </a:extLst>
          </p:cNvPr>
          <p:cNvGrpSpPr/>
          <p:nvPr/>
        </p:nvGrpSpPr>
        <p:grpSpPr>
          <a:xfrm>
            <a:off x="2604794" y="2897921"/>
            <a:ext cx="648416" cy="648414"/>
            <a:chOff x="3119611" y="3783591"/>
            <a:chExt cx="914400" cy="914400"/>
          </a:xfrm>
        </p:grpSpPr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D9787424-6E8C-3BDA-B671-2880A568CA1D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EC5AB998-1E7D-7626-B591-D8E504ECD91E}"/>
                </a:ext>
              </a:extLst>
            </p:cNvPr>
            <p:cNvSpPr/>
            <p:nvPr/>
          </p:nvSpPr>
          <p:spPr>
            <a:xfrm>
              <a:off x="3208295" y="3872276"/>
              <a:ext cx="737037" cy="73703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93D89474-3F12-B5AA-E6E6-B7C3082BF057}"/>
              </a:ext>
            </a:extLst>
          </p:cNvPr>
          <p:cNvSpPr/>
          <p:nvPr/>
        </p:nvSpPr>
        <p:spPr>
          <a:xfrm>
            <a:off x="6432131" y="1956699"/>
            <a:ext cx="1428205" cy="68308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618868" y="4419249"/>
            <a:ext cx="2620266" cy="13490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Document response time expectations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Define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your communication tone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Clarify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which channels for what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Create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escalation procedures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881358" y="4419249"/>
            <a:ext cx="2620266" cy="13490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Select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2-3 primary channels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Master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those channels </a:t>
            </a: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completely</a:t>
            </a:r>
            <a:endParaRPr lang="en-US" sz="120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Be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consistent there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Don't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spread yourself thin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143848" y="4419249"/>
            <a:ext cx="2620266" cy="13490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Reduces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time and ensures consistency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Personalizes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for every customer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Maintains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professional standards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Prevents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miscommunication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4954052" y="2564446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Step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8223768" y="2564446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Step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1618868" y="3024235"/>
            <a:ext cx="2620266" cy="40011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+mj-lt"/>
              </a:rPr>
              <a:t>1</a:t>
            </a:r>
            <a:endParaRPr lang="en-ID" sz="20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4881358" y="3024235"/>
            <a:ext cx="2620266" cy="40011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+mj-lt"/>
              </a:rPr>
              <a:t>2</a:t>
            </a:r>
            <a:endParaRPr lang="en-ID" sz="20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8143848" y="3024235"/>
            <a:ext cx="2620266" cy="40011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+mj-lt"/>
              </a:rPr>
              <a:t>3</a:t>
            </a:r>
            <a:endParaRPr lang="en-ID" sz="20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844817" y="927170"/>
            <a:ext cx="41783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D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Building a Communication-Focused Culture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4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16408687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: Rounded Corners 26">
            <a:extLst>
              <a:ext uri="{FF2B5EF4-FFF2-40B4-BE49-F238E27FC236}">
                <a16:creationId xmlns:a16="http://schemas.microsoft.com/office/drawing/2014/main" id="{86EB831C-7657-1431-F05E-55214E95798B}"/>
              </a:ext>
            </a:extLst>
          </p:cNvPr>
          <p:cNvSpPr/>
          <p:nvPr/>
        </p:nvSpPr>
        <p:spPr>
          <a:xfrm>
            <a:off x="-1020593" y="3118057"/>
            <a:ext cx="8835895" cy="20814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228FF552-793B-F1EA-827D-F3B75E01EA13}"/>
              </a:ext>
            </a:extLst>
          </p:cNvPr>
          <p:cNvGrpSpPr/>
          <p:nvPr/>
        </p:nvGrpSpPr>
        <p:grpSpPr>
          <a:xfrm>
            <a:off x="7133313" y="2834258"/>
            <a:ext cx="775740" cy="775740"/>
            <a:chOff x="3119611" y="3783591"/>
            <a:chExt cx="914400" cy="914400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5AFB5910-5479-68D9-30FA-5117986DCC7E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E38E8802-347F-04A7-47CC-64E43F2AB3DF}"/>
                </a:ext>
              </a:extLst>
            </p:cNvPr>
            <p:cNvSpPr/>
            <p:nvPr/>
          </p:nvSpPr>
          <p:spPr>
            <a:xfrm>
              <a:off x="3208294" y="3872276"/>
              <a:ext cx="737037" cy="73703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922477" y="2564446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Step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F6A8AA0-062E-7064-A268-E7163B947630}"/>
              </a:ext>
            </a:extLst>
          </p:cNvPr>
          <p:cNvSpPr txBox="1"/>
          <p:nvPr/>
        </p:nvSpPr>
        <p:spPr>
          <a:xfrm>
            <a:off x="4620954" y="3871568"/>
            <a:ext cx="1600198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Train Your Team</a:t>
            </a:r>
            <a:endParaRPr lang="en-ID" sz="1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C0458F01-63B9-BCF5-AF10-2B1A2720FBFB}"/>
              </a:ext>
            </a:extLst>
          </p:cNvPr>
          <p:cNvGrpSpPr/>
          <p:nvPr/>
        </p:nvGrpSpPr>
        <p:grpSpPr>
          <a:xfrm>
            <a:off x="5096846" y="2897921"/>
            <a:ext cx="648416" cy="648414"/>
            <a:chOff x="3119611" y="3783591"/>
            <a:chExt cx="914400" cy="914400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2E2B3073-C7D4-2281-9B2C-4CD4955FCEFB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0493B876-DAE1-B094-A2E6-D4D8119C5783}"/>
                </a:ext>
              </a:extLst>
            </p:cNvPr>
            <p:cNvSpPr/>
            <p:nvPr/>
          </p:nvSpPr>
          <p:spPr>
            <a:xfrm>
              <a:off x="3208294" y="3872276"/>
              <a:ext cx="737037" cy="73703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844817" y="3871568"/>
            <a:ext cx="2620266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accent1"/>
                </a:solidFill>
                <a:latin typeface="+mj-lt"/>
              </a:rPr>
              <a:t>Set Feedback Loops</a:t>
            </a:r>
            <a:endParaRPr lang="en-ID" sz="14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184C28A-47BA-40F6-2CC1-4D127ED14523}"/>
              </a:ext>
            </a:extLst>
          </p:cNvPr>
          <p:cNvGrpSpPr/>
          <p:nvPr/>
        </p:nvGrpSpPr>
        <p:grpSpPr>
          <a:xfrm>
            <a:off x="1830743" y="2897921"/>
            <a:ext cx="648416" cy="648414"/>
            <a:chOff x="3119611" y="3783591"/>
            <a:chExt cx="914400" cy="914400"/>
          </a:xfrm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D9787424-6E8C-3BDA-B671-2880A568CA1D}"/>
                </a:ext>
              </a:extLst>
            </p:cNvPr>
            <p:cNvSpPr/>
            <p:nvPr/>
          </p:nvSpPr>
          <p:spPr>
            <a:xfrm>
              <a:off x="3119611" y="378359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EC5AB998-1E7D-7626-B591-D8E504ECD91E}"/>
                </a:ext>
              </a:extLst>
            </p:cNvPr>
            <p:cNvSpPr/>
            <p:nvPr/>
          </p:nvSpPr>
          <p:spPr>
            <a:xfrm>
              <a:off x="3208295" y="3872276"/>
              <a:ext cx="737037" cy="73703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44817" y="4298136"/>
            <a:ext cx="2620266" cy="13490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“How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was your experience?" after every project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Weekly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team check-ins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Monthly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customer surveys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Listen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to what you hear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107307" y="4298136"/>
            <a:ext cx="262026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Communication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skills are learnable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2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hours/month training transforms results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Cover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writing, phone etiquette, conflict resolution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Invest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in your people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4180001" y="2564446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Step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844817" y="3024235"/>
            <a:ext cx="2620266" cy="40011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+mj-lt"/>
              </a:rPr>
              <a:t>4</a:t>
            </a:r>
            <a:endParaRPr lang="en-ID" sz="20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BEC26A5-306D-393D-8EC7-8D741FBBFDA9}"/>
              </a:ext>
            </a:extLst>
          </p:cNvPr>
          <p:cNvSpPr txBox="1"/>
          <p:nvPr/>
        </p:nvSpPr>
        <p:spPr>
          <a:xfrm>
            <a:off x="4107307" y="3024235"/>
            <a:ext cx="2620266" cy="40011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+mj-lt"/>
              </a:rPr>
              <a:t>5</a:t>
            </a:r>
            <a:endParaRPr lang="en-ID" sz="20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7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9123015" y="2061484"/>
            <a:ext cx="1478885" cy="513847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9415520" y="2179908"/>
            <a:ext cx="1513997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1200" dirty="0">
                <a:solidFill>
                  <a:srgbClr val="FF0000"/>
                </a:solidFill>
                <a:latin typeface="+mj-lt"/>
              </a:rPr>
              <a:t>The </a:t>
            </a:r>
            <a:r>
              <a:rPr lang="en-US" sz="1200" dirty="0" smtClean="0">
                <a:solidFill>
                  <a:srgbClr val="FF0000"/>
                </a:solidFill>
                <a:latin typeface="+mj-lt"/>
              </a:rPr>
              <a:t>Result</a:t>
            </a:r>
            <a:endParaRPr lang="en-ID" sz="1200" dirty="0">
              <a:solidFill>
                <a:srgbClr val="FF0000"/>
              </a:solidFill>
              <a:latin typeface="+mj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552324" y="2877234"/>
            <a:ext cx="2620266" cy="14209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Customers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feel understood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Less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wasted clarification time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Fewer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conflicts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Better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reviews and referrals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b="1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More </a:t>
            </a:r>
            <a:r>
              <a:rPr lang="en-US" sz="12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repeat business</a:t>
            </a:r>
          </a:p>
        </p:txBody>
      </p:sp>
      <p:grpSp>
        <p:nvGrpSpPr>
          <p:cNvPr id="23" name="Group 22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24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21014666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267301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Nobody Uses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Superp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wer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358027"/>
            <a:ext cx="737566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The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908599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Active Listening - The Most Underrated Skill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004246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6081487" y="1580319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What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is 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Active Listening?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6105296" y="1213718"/>
            <a:ext cx="41783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Active Listening - The Most Underrated Skill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6187840" y="2851082"/>
            <a:ext cx="2489436" cy="142278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pic>
        <p:nvPicPr>
          <p:cNvPr id="2" name="Picture Placeholder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86" r="25676"/>
          <a:stretch/>
        </p:blipFill>
        <p:spPr/>
      </p:pic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110894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6205029" y="3891338"/>
            <a:ext cx="5389685" cy="18735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Focusing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completely on the speaker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Not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planning your response while they talk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Asking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clarifying questions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Reflecting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back what you heard</a:t>
            </a:r>
          </a:p>
          <a:p>
            <a:pPr marL="342900" indent="-342900">
              <a:lnSpc>
                <a:spcPts val="1800"/>
              </a:lnSpc>
              <a:spcBef>
                <a:spcPts val="1200"/>
              </a:spcBef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Showing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genuinely care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6105296" y="3212882"/>
            <a:ext cx="41783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NOT just hearing words. It's:</a:t>
            </a:r>
            <a:endParaRPr lang="en-ID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940605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 47"/>
          <p:cNvSpPr>
            <a:spLocks/>
          </p:cNvSpPr>
          <p:nvPr/>
        </p:nvSpPr>
        <p:spPr bwMode="auto">
          <a:xfrm>
            <a:off x="6152675" y="1542391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solidFill>
            <a:srgbClr val="00B050"/>
          </a:solidFill>
          <a:ln/>
          <a:extLst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47"/>
          <p:cNvSpPr>
            <a:spLocks/>
          </p:cNvSpPr>
          <p:nvPr/>
        </p:nvSpPr>
        <p:spPr bwMode="auto">
          <a:xfrm>
            <a:off x="2738914" y="1542391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rgbClr val="C00000"/>
            </a:solidFill>
          </a:ln>
          <a:extLst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3413760" y="539351"/>
            <a:ext cx="536448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Why It Changes </a:t>
            </a:r>
            <a:r>
              <a:rPr lang="en-US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Everything</a:t>
            </a:r>
            <a:endParaRPr lang="en-US" sz="28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775650" y="1554052"/>
            <a:ext cx="169316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Customer Service </a:t>
            </a:r>
            <a:r>
              <a:rPr lang="en-US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Scenario</a:t>
            </a:r>
            <a:endParaRPr 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9566436" y="1552089"/>
            <a:ext cx="16931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Second response saves the relationship.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2906520" y="1637099"/>
            <a:ext cx="280844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rgbClr val="C00000"/>
                </a:solidFill>
              </a:rPr>
              <a:t>Our quality is fine. You're using it wrong.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6320280" y="1637099"/>
            <a:ext cx="280844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Tell me specifically what's not working. I want to fix it.</a:t>
            </a:r>
          </a:p>
        </p:txBody>
      </p:sp>
      <p:sp>
        <p:nvSpPr>
          <p:cNvPr id="41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6398657" y="1015001"/>
            <a:ext cx="2489436" cy="142278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cxnSp>
        <p:nvCxnSpPr>
          <p:cNvPr id="10" name="Straight Connector 9"/>
          <p:cNvCxnSpPr/>
          <p:nvPr/>
        </p:nvCxnSpPr>
        <p:spPr>
          <a:xfrm>
            <a:off x="775650" y="2760617"/>
            <a:ext cx="1048394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Freeform 47"/>
          <p:cNvSpPr>
            <a:spLocks/>
          </p:cNvSpPr>
          <p:nvPr/>
        </p:nvSpPr>
        <p:spPr bwMode="auto">
          <a:xfrm>
            <a:off x="6152675" y="3147115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solidFill>
            <a:srgbClr val="00B050"/>
          </a:solidFill>
          <a:ln/>
          <a:extLst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/>
          </p:cNvSpPr>
          <p:nvPr/>
        </p:nvSpPr>
        <p:spPr bwMode="auto">
          <a:xfrm>
            <a:off x="2738914" y="3147115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ln>
            <a:solidFill>
              <a:srgbClr val="C00000"/>
            </a:solidFill>
          </a:ln>
          <a:extLst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775650" y="3158776"/>
            <a:ext cx="169316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Team Management </a:t>
            </a:r>
            <a:r>
              <a:rPr lang="en-US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Scenario</a:t>
            </a:r>
            <a:endParaRPr 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9566436" y="3156813"/>
            <a:ext cx="16931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Second response builds loyalty.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2906520" y="3241823"/>
            <a:ext cx="280844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rgbClr val="C00000"/>
                </a:solidFill>
              </a:rPr>
              <a:t>We've always done it this way.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6320280" y="3241823"/>
            <a:ext cx="280844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What isn't working? How can we improve it?</a:t>
            </a:r>
          </a:p>
        </p:txBody>
      </p:sp>
      <p:cxnSp>
        <p:nvCxnSpPr>
          <p:cNvPr id="56" name="Straight Connector 55"/>
          <p:cNvCxnSpPr/>
          <p:nvPr/>
        </p:nvCxnSpPr>
        <p:spPr>
          <a:xfrm>
            <a:off x="775650" y="4365341"/>
            <a:ext cx="1048394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Freeform 47"/>
          <p:cNvSpPr>
            <a:spLocks/>
          </p:cNvSpPr>
          <p:nvPr/>
        </p:nvSpPr>
        <p:spPr bwMode="auto">
          <a:xfrm>
            <a:off x="6152675" y="4749875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solidFill>
            <a:srgbClr val="00B050"/>
          </a:solidFill>
          <a:ln/>
          <a:extLst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47"/>
          <p:cNvSpPr>
            <a:spLocks/>
          </p:cNvSpPr>
          <p:nvPr/>
        </p:nvSpPr>
        <p:spPr bwMode="auto">
          <a:xfrm>
            <a:off x="2738914" y="4749875"/>
            <a:ext cx="3143657" cy="933028"/>
          </a:xfrm>
          <a:custGeom>
            <a:avLst/>
            <a:gdLst>
              <a:gd name="T0" fmla="*/ 1669 w 1746"/>
              <a:gd name="T1" fmla="*/ 0 h 516"/>
              <a:gd name="T2" fmla="*/ 67 w 1746"/>
              <a:gd name="T3" fmla="*/ 0 h 516"/>
              <a:gd name="T4" fmla="*/ 0 w 1746"/>
              <a:gd name="T5" fmla="*/ 67 h 516"/>
              <a:gd name="T6" fmla="*/ 0 w 1746"/>
              <a:gd name="T7" fmla="*/ 312 h 516"/>
              <a:gd name="T8" fmla="*/ 0 w 1746"/>
              <a:gd name="T9" fmla="*/ 373 h 516"/>
              <a:gd name="T10" fmla="*/ 0 w 1746"/>
              <a:gd name="T11" fmla="*/ 499 h 516"/>
              <a:gd name="T12" fmla="*/ 22 w 1746"/>
              <a:gd name="T13" fmla="*/ 508 h 516"/>
              <a:gd name="T14" fmla="*/ 64 w 1746"/>
              <a:gd name="T15" fmla="*/ 467 h 516"/>
              <a:gd name="T16" fmla="*/ 130 w 1746"/>
              <a:gd name="T17" fmla="*/ 440 h 516"/>
              <a:gd name="T18" fmla="*/ 1669 w 1746"/>
              <a:gd name="T19" fmla="*/ 440 h 516"/>
              <a:gd name="T20" fmla="*/ 1746 w 1746"/>
              <a:gd name="T21" fmla="*/ 363 h 516"/>
              <a:gd name="T22" fmla="*/ 1746 w 1746"/>
              <a:gd name="T23" fmla="*/ 76 h 516"/>
              <a:gd name="T24" fmla="*/ 1669 w 1746"/>
              <a:gd name="T25" fmla="*/ 0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6" h="516">
                <a:moveTo>
                  <a:pt x="1669" y="0"/>
                </a:moveTo>
                <a:cubicBezTo>
                  <a:pt x="67" y="0"/>
                  <a:pt x="67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73"/>
                  <a:pt x="0" y="373"/>
                  <a:pt x="0" y="373"/>
                </a:cubicBezTo>
                <a:cubicBezTo>
                  <a:pt x="0" y="499"/>
                  <a:pt x="0" y="499"/>
                  <a:pt x="0" y="499"/>
                </a:cubicBezTo>
                <a:cubicBezTo>
                  <a:pt x="0" y="510"/>
                  <a:pt x="13" y="516"/>
                  <a:pt x="22" y="508"/>
                </a:cubicBezTo>
                <a:cubicBezTo>
                  <a:pt x="64" y="467"/>
                  <a:pt x="64" y="467"/>
                  <a:pt x="64" y="467"/>
                </a:cubicBezTo>
                <a:cubicBezTo>
                  <a:pt x="82" y="449"/>
                  <a:pt x="106" y="440"/>
                  <a:pt x="130" y="440"/>
                </a:cubicBezTo>
                <a:cubicBezTo>
                  <a:pt x="1669" y="440"/>
                  <a:pt x="1669" y="440"/>
                  <a:pt x="1669" y="440"/>
                </a:cubicBezTo>
                <a:cubicBezTo>
                  <a:pt x="1711" y="440"/>
                  <a:pt x="1746" y="405"/>
                  <a:pt x="1746" y="363"/>
                </a:cubicBezTo>
                <a:cubicBezTo>
                  <a:pt x="1746" y="76"/>
                  <a:pt x="1746" y="76"/>
                  <a:pt x="1746" y="76"/>
                </a:cubicBezTo>
                <a:cubicBezTo>
                  <a:pt x="1746" y="34"/>
                  <a:pt x="1711" y="0"/>
                  <a:pt x="1669" y="0"/>
                </a:cubicBezTo>
                <a:close/>
              </a:path>
            </a:pathLst>
          </a:custGeom>
          <a:ln>
            <a:solidFill>
              <a:srgbClr val="C00000"/>
            </a:solidFill>
          </a:ln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775650" y="4856006"/>
            <a:ext cx="16931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Sales Scenario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9566436" y="4759573"/>
            <a:ext cx="169316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Second response wins more deals.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2906520" y="4967693"/>
            <a:ext cx="280844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rgbClr val="C00000"/>
                </a:solidFill>
              </a:rPr>
              <a:t>Let me tell you why it fits...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7B24675-5AB5-63DF-3C67-4A96A0B3A1D1}"/>
              </a:ext>
            </a:extLst>
          </p:cNvPr>
          <p:cNvSpPr txBox="1"/>
          <p:nvPr/>
        </p:nvSpPr>
        <p:spPr>
          <a:xfrm>
            <a:off x="6320280" y="4844583"/>
            <a:ext cx="280844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</a:rPr>
              <a:t>Help me understand your needs better...</a:t>
            </a:r>
          </a:p>
        </p:txBody>
      </p:sp>
      <p:cxnSp>
        <p:nvCxnSpPr>
          <p:cNvPr id="63" name="Straight Connector 62"/>
          <p:cNvCxnSpPr/>
          <p:nvPr/>
        </p:nvCxnSpPr>
        <p:spPr>
          <a:xfrm>
            <a:off x="775650" y="5968101"/>
            <a:ext cx="1048394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2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885633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64458" y="2257699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323551" y="2012889"/>
            <a:ext cx="2501631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416338" y="2108435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Stop what you're doing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764736"/>
            <a:ext cx="9246424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How to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Practice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Active Listening</a:t>
            </a:r>
          </a:p>
        </p:txBody>
      </p:sp>
      <p:sp>
        <p:nvSpPr>
          <p:cNvPr id="33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5004902" y="1443688"/>
            <a:ext cx="3921384" cy="135244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254035" y="2651773"/>
            <a:ext cx="2751840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Phone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away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Eye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contact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Be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fully present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7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4426149" y="2257699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4785242" y="2012889"/>
            <a:ext cx="2501631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4878029" y="2108435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Don't interrupt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715726" y="2651773"/>
            <a:ext cx="2751840" cy="7797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Let them finish completely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Even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if you know where they're going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1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7887840" y="2257699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8246933" y="2012889"/>
            <a:ext cx="2501631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8339720" y="2108435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Ask Questions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177417" y="2651773"/>
            <a:ext cx="2751840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"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Can you give me an example?"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"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What do you mean by that?"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"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Why is that important?"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7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64458" y="4209680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323551" y="3964870"/>
            <a:ext cx="2501631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416338" y="4060416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Reflect Back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254035" y="4603754"/>
            <a:ext cx="2751840" cy="5745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"So the issue is [X]. Correct?"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Confirms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understanding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8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4426149" y="4209680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9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4785242" y="3964870"/>
            <a:ext cx="2501631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4878029" y="4060416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Address Emotion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715726" y="4603754"/>
            <a:ext cx="2751840" cy="5745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"You sound frustrated. Fair?"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Acknowledges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real issue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2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7887840" y="4209680"/>
            <a:ext cx="3172114" cy="143589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7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8246933" y="3964870"/>
            <a:ext cx="2501631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8339720" y="4060416"/>
            <a:ext cx="229742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Show You Care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177417" y="4603754"/>
            <a:ext cx="2751840" cy="7797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"That makes sense. Thanks for telling me."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Close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loop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92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1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2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3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4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5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6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7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8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9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0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1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2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3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4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5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01853521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764736"/>
            <a:ext cx="9246424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Business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Impact</a:t>
            </a:r>
          </a:p>
        </p:txBody>
      </p:sp>
      <p:sp>
        <p:nvSpPr>
          <p:cNvPr id="33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4136572" y="1443688"/>
            <a:ext cx="1907177" cy="178198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3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6018527" y="2359919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262427" y="2147612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687867" y="2147613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401132" y="2235260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Customers feel understood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826572" y="2235260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More repeat business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5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6018527" y="311193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262427" y="2899625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687867" y="2899626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401132" y="2987273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Employees feel heard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826572" y="2987273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Better performance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6018527" y="3863944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262427" y="3651637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687867" y="3651638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401132" y="3739285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You get real information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826572" y="3739285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Better decisions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3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6018527" y="4615955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262427" y="4403648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687867" y="4403649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401132" y="4491296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Conflicts resolve faster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826572" y="4491296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Less wasted time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4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6018527" y="5367965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262427" y="5155658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687867" y="5155659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401132" y="5243306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People WANT to work with you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826572" y="5243306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Better reputation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75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1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0726035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333976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Overload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Communicati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424702"/>
            <a:ext cx="51385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Managing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975274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Working Smarter, Not Crazier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679497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1038395"/>
            <a:ext cx="9246424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Problem</a:t>
            </a:r>
            <a:endParaRPr lang="en-US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3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1926772" y="1723478"/>
            <a:ext cx="2168978" cy="11045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3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2487827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2240058"/>
            <a:ext cx="4241707" cy="672425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849792" y="3936016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2267863"/>
            <a:ext cx="396429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Knowledge workers spend 88% of time communicating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988497" y="3962108"/>
            <a:ext cx="3964296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latin typeface="+mj-lt"/>
              </a:rPr>
              <a:t>Communication Batching</a:t>
            </a:r>
            <a:endParaRPr lang="en-ID" sz="2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5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3372334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3160030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3247678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Constant notifications destroy focus</a:t>
            </a:r>
          </a:p>
        </p:txBody>
      </p:sp>
      <p:sp>
        <p:nvSpPr>
          <p:cNvPr id="4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416919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3912042"/>
            <a:ext cx="4241707" cy="636961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538696" y="3921424"/>
            <a:ext cx="3251018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Email, </a:t>
            </a:r>
            <a:r>
              <a:rPr lang="en-US" sz="1600" dirty="0" err="1">
                <a:solidFill>
                  <a:schemeClr val="bg1"/>
                </a:solidFill>
                <a:latin typeface="+mj-lt"/>
              </a:rPr>
              <a:t>WhatsApp</a:t>
            </a:r>
            <a:r>
              <a:rPr lang="en-US" sz="1600" dirty="0">
                <a:solidFill>
                  <a:schemeClr val="bg1"/>
                </a:solidFill>
                <a:latin typeface="+mj-lt"/>
              </a:rPr>
              <a:t>, phone, messages, meetings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3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5062484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4749787"/>
            <a:ext cx="4241707" cy="714635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4814716"/>
            <a:ext cx="396429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Quality suffers. Mistakes happen. Stress increases.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7255197" y="2786540"/>
            <a:ext cx="3697596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Solution</a:t>
            </a:r>
            <a:endParaRPr lang="en-US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6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8317742" y="3471623"/>
            <a:ext cx="2168978" cy="11045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47" name="Group 4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4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9529158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868665" y="1263766"/>
            <a:ext cx="3267907" cy="255929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1616529" y="108156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038638" y="1725431"/>
            <a:ext cx="2888927" cy="19082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8:00-8:30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AM: Check and respond to emails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10:00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AM: </a:t>
            </a:r>
            <a:r>
              <a:rPr lang="en-US" sz="1200" dirty="0" err="1">
                <a:solidFill>
                  <a:schemeClr val="tx2">
                    <a:lumMod val="75000"/>
                    <a:lumOff val="25000"/>
                  </a:schemeClr>
                </a:solidFill>
              </a:rPr>
              <a:t>WhatsApp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messages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12:00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PM: Client calls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2:00-2:30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PM: Email follow-ups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4:00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PM: Final check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Rest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Focused work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1616529" y="1161348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Daily Schedule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8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4421762" y="1263766"/>
            <a:ext cx="3267907" cy="255929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0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5169626" y="108156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4591735" y="1725431"/>
            <a:ext cx="2888927" cy="13439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URGENT: Respond immediately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IMPORTANT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Respond within 2 hours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ROUTINE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Respond within 24 hours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LOW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Respond within 48 hours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5169624" y="1161348"/>
            <a:ext cx="1735813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By Urgency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6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7974859" y="1263766"/>
            <a:ext cx="3267907" cy="2559297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8722723" y="108156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8144832" y="1725431"/>
            <a:ext cx="2888927" cy="1138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Email: Batch twice daily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Messaging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Once daily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Calls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Set office hours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Meetings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: Specific days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8722719" y="1161348"/>
            <a:ext cx="1735815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By Channel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1265179" y="764679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Option 1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4818276" y="764679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Option 2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8371373" y="764679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Option 3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8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616529" y="4284729"/>
            <a:ext cx="1478885" cy="30828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846824" y="4300372"/>
            <a:ext cx="1018296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The Key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790029" y="4725578"/>
            <a:ext cx="3801706" cy="1600438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Communicate your availability</a:t>
            </a: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.</a:t>
            </a:r>
          </a:p>
          <a:p>
            <a:endParaRPr lang="en-US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"We respond to emails within 24 hours. For urgent issues, call us."</a:t>
            </a:r>
          </a:p>
          <a:p>
            <a:endParaRPr lang="en-US" sz="1400" dirty="0" smtClean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When expectations are clear, customers are patient.</a:t>
            </a:r>
          </a:p>
        </p:txBody>
      </p:sp>
      <p:sp>
        <p:nvSpPr>
          <p:cNvPr id="71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7626226" y="4284729"/>
            <a:ext cx="1478885" cy="30828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7794171" y="4300372"/>
            <a:ext cx="1142996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The Benefits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5510075" y="4725578"/>
            <a:ext cx="5732691" cy="1477328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Deep focus time to do actual work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Better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quality responses (not rushed)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Less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stress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More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productive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Customers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MORE satisfied (because expectations are clear)</a:t>
            </a:r>
          </a:p>
        </p:txBody>
      </p:sp>
    </p:spTree>
    <p:extLst>
      <p:ext uri="{BB962C8B-B14F-4D97-AF65-F5344CB8AC3E}">
        <p14:creationId xmlns:p14="http://schemas.microsoft.com/office/powerpoint/2010/main" val="259459079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1038395"/>
            <a:ext cx="9246424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Problem</a:t>
            </a:r>
            <a:endParaRPr lang="en-US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3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1926772" y="1723478"/>
            <a:ext cx="2168978" cy="11045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3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2487827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2240058"/>
            <a:ext cx="4241707" cy="672425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: Rounded Corners 20">
            <a:extLst>
              <a:ext uri="{FF2B5EF4-FFF2-40B4-BE49-F238E27FC236}">
                <a16:creationId xmlns:a16="http://schemas.microsoft.com/office/drawing/2014/main" id="{BB21F3A2-9DE8-98F4-7D15-398476B09E83}"/>
              </a:ext>
            </a:extLst>
          </p:cNvPr>
          <p:cNvSpPr/>
          <p:nvPr/>
        </p:nvSpPr>
        <p:spPr>
          <a:xfrm>
            <a:off x="6849792" y="3936016"/>
            <a:ext cx="4241707" cy="51384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2267863"/>
            <a:ext cx="396429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Knowledge workers spend 88% of time communicating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6988497" y="3962108"/>
            <a:ext cx="3964296" cy="4616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latin typeface="+mj-lt"/>
              </a:rPr>
              <a:t>Communication Batching</a:t>
            </a:r>
            <a:endParaRPr lang="en-ID" sz="2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5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3372334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3160030"/>
            <a:ext cx="4241707" cy="513847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3247678"/>
            <a:ext cx="3964296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Constant notifications destroy focus</a:t>
            </a:r>
          </a:p>
        </p:txBody>
      </p:sp>
      <p:sp>
        <p:nvSpPr>
          <p:cNvPr id="41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416919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3912042"/>
            <a:ext cx="4241707" cy="636961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538696" y="3921424"/>
            <a:ext cx="3251018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Email, </a:t>
            </a:r>
            <a:r>
              <a:rPr lang="en-US" sz="1600" dirty="0" err="1">
                <a:solidFill>
                  <a:schemeClr val="bg1"/>
                </a:solidFill>
                <a:latin typeface="+mj-lt"/>
              </a:rPr>
              <a:t>WhatsApp</a:t>
            </a:r>
            <a:r>
              <a:rPr lang="en-US" sz="1600" dirty="0">
                <a:solidFill>
                  <a:schemeClr val="bg1"/>
                </a:solidFill>
                <a:latin typeface="+mj-lt"/>
              </a:rPr>
              <a:t>, phone, messages, meetings</a:t>
            </a:r>
            <a:endParaRPr lang="en-ID" sz="16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53" name="Graphic 24">
            <a:extLst>
              <a:ext uri="{FF2B5EF4-FFF2-40B4-BE49-F238E27FC236}">
                <a16:creationId xmlns:a16="http://schemas.microsoft.com/office/drawing/2014/main" id="{6FDDDCCD-A1BE-E385-17AD-9082EC2BB8B3}"/>
              </a:ext>
            </a:extLst>
          </p:cNvPr>
          <p:cNvSpPr/>
          <p:nvPr/>
        </p:nvSpPr>
        <p:spPr>
          <a:xfrm rot="16200000">
            <a:off x="5799452" y="5062484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Rectangle: Rounded Corners 17">
            <a:extLst>
              <a:ext uri="{FF2B5EF4-FFF2-40B4-BE49-F238E27FC236}">
                <a16:creationId xmlns:a16="http://schemas.microsoft.com/office/drawing/2014/main" id="{26FF6685-1799-72FB-E03F-053A9DA16F43}"/>
              </a:ext>
            </a:extLst>
          </p:cNvPr>
          <p:cNvSpPr/>
          <p:nvPr/>
        </p:nvSpPr>
        <p:spPr>
          <a:xfrm>
            <a:off x="1043352" y="4749787"/>
            <a:ext cx="4241707" cy="714635"/>
          </a:xfrm>
          <a:prstGeom prst="roundRect">
            <a:avLst>
              <a:gd name="adj" fmla="val 50000"/>
            </a:avLst>
          </a:prstGeom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693007D-880A-3AFF-61BD-3838F62552BA}"/>
              </a:ext>
            </a:extLst>
          </p:cNvPr>
          <p:cNvSpPr txBox="1"/>
          <p:nvPr/>
        </p:nvSpPr>
        <p:spPr>
          <a:xfrm>
            <a:off x="1182057" y="4814716"/>
            <a:ext cx="396429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j-lt"/>
              </a:rPr>
              <a:t>Quality suffers. Mistakes happen. Stress increases.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7255197" y="2786540"/>
            <a:ext cx="3697596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Solution</a:t>
            </a:r>
            <a:endParaRPr lang="en-US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6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8317742" y="3471623"/>
            <a:ext cx="2168978" cy="11045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47" name="Group 4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4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81095611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607904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accent2"/>
                  </a:solidFill>
                  <a:latin typeface="+mj-lt"/>
                </a:rPr>
                <a:t>Email Writing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Professi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na</a:t>
              </a:r>
              <a:r>
                <a:rPr lang="en-US" sz="10000" dirty="0">
                  <a:solidFill>
                    <a:schemeClr val="bg1"/>
                  </a:solidFill>
                  <a:latin typeface="+mj-lt"/>
                </a:rPr>
                <a:t>l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698630"/>
            <a:ext cx="737566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Practical Skills -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709493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1053615" y="2658449"/>
            <a:ext cx="1914666" cy="302085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1053615" y="2476251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1160211" y="2556408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Subject Line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122034" y="3072631"/>
            <a:ext cx="1749478" cy="30777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Make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it </a:t>
            </a: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Specific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174020" y="3482448"/>
            <a:ext cx="1645504" cy="14721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❌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"Question"  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✅ "Question About Invoice 12345"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Creates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clarity and urgency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0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3103229" y="2658449"/>
            <a:ext cx="1914666" cy="302085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1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3103229" y="2476251"/>
            <a:ext cx="1914666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3209825" y="2556408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Opening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3223636" y="3072631"/>
            <a:ext cx="1645502" cy="30777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Get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Straight to </a:t>
            </a: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It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16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5152843" y="2658449"/>
            <a:ext cx="1914666" cy="302085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7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5152843" y="2476251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5259439" y="2556408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Body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5356210" y="3072631"/>
            <a:ext cx="1479582" cy="30777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Crystal Clarity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22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7202457" y="2658449"/>
            <a:ext cx="1914666" cy="302085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3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7202457" y="2476251"/>
            <a:ext cx="1914666" cy="48962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7202457" y="2556409"/>
            <a:ext cx="1914666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Call to Action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7322864" y="3072631"/>
            <a:ext cx="1645502" cy="523220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Crystal Clear Next Steps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28" name="Rectangle: Single Corner Rounded 23">
            <a:extLst>
              <a:ext uri="{FF2B5EF4-FFF2-40B4-BE49-F238E27FC236}">
                <a16:creationId xmlns:a16="http://schemas.microsoft.com/office/drawing/2014/main" id="{B7390AFA-CE74-96F2-8885-9E6A56174F08}"/>
              </a:ext>
            </a:extLst>
          </p:cNvPr>
          <p:cNvSpPr/>
          <p:nvPr/>
        </p:nvSpPr>
        <p:spPr>
          <a:xfrm>
            <a:off x="9252071" y="2658449"/>
            <a:ext cx="1914666" cy="3020852"/>
          </a:xfrm>
          <a:prstGeom prst="round1Rect">
            <a:avLst>
              <a:gd name="adj" fmla="val 18530"/>
            </a:avLst>
          </a:prstGeom>
          <a:solidFill>
            <a:schemeClr val="bg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9" name="Rectangle: Rounded Corners 24">
            <a:extLst>
              <a:ext uri="{FF2B5EF4-FFF2-40B4-BE49-F238E27FC236}">
                <a16:creationId xmlns:a16="http://schemas.microsoft.com/office/drawing/2014/main" id="{D9DC6061-CF08-5F45-96F6-3C3625B9AB21}"/>
              </a:ext>
            </a:extLst>
          </p:cNvPr>
          <p:cNvSpPr/>
          <p:nvPr/>
        </p:nvSpPr>
        <p:spPr>
          <a:xfrm>
            <a:off x="9252071" y="2476251"/>
            <a:ext cx="1914666" cy="4896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520700" sx="103000" sy="103000" algn="ctr" rotWithShape="0">
              <a:srgbClr val="000000">
                <a:alpha val="7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15D3B0E-76A7-DFBE-A596-2A785A9519F9}"/>
              </a:ext>
            </a:extLst>
          </p:cNvPr>
          <p:cNvSpPr txBox="1"/>
          <p:nvPr/>
        </p:nvSpPr>
        <p:spPr>
          <a:xfrm>
            <a:off x="9358667" y="2556408"/>
            <a:ext cx="1701474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+mj-lt"/>
              </a:rPr>
              <a:t>Closing</a:t>
            </a:r>
            <a:endParaRPr lang="en-ID" sz="1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9455438" y="3072631"/>
            <a:ext cx="1479582" cy="523220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/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Warm &amp; Professional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9372475" y="3678492"/>
            <a:ext cx="1687665" cy="12721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Consistent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sign-off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Include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contact info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Professional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but genuine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7315957" y="3678492"/>
            <a:ext cx="1687665" cy="155427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Specific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, not vague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Easy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for them to respond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Include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timeline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Make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yes-saying easy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237810" y="3482448"/>
            <a:ext cx="1645504" cy="10618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Warm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greeting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Why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you're writing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Set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context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5287424" y="3482448"/>
            <a:ext cx="1645504" cy="20364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One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main idea per paragraph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Short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sentences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Line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breaks between thoughts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Use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bullet points for lists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Edit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ruthlessly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51D32C5-6C63-7D77-1C68-352EC55470B0}"/>
              </a:ext>
            </a:extLst>
          </p:cNvPr>
          <p:cNvSpPr txBox="1"/>
          <p:nvPr/>
        </p:nvSpPr>
        <p:spPr>
          <a:xfrm>
            <a:off x="821008" y="1260645"/>
            <a:ext cx="8537659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The Professional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Email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Framework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1" name="Freeform: Shape 1">
            <a:extLst>
              <a:ext uri="{FF2B5EF4-FFF2-40B4-BE49-F238E27FC236}">
                <a16:creationId xmlns:a16="http://schemas.microsoft.com/office/drawing/2014/main" id="{93D89474-3F12-B5AA-E6E6-B7C3082BF057}"/>
              </a:ext>
            </a:extLst>
          </p:cNvPr>
          <p:cNvSpPr/>
          <p:nvPr/>
        </p:nvSpPr>
        <p:spPr>
          <a:xfrm>
            <a:off x="6487886" y="1956699"/>
            <a:ext cx="2764185" cy="153172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844817" y="927170"/>
            <a:ext cx="41783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Master the Medium Most Used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31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07195515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603;p20" descr="A computer with a black screen&#10;&#10;Description automatically generated">
            <a:extLst>
              <a:ext uri="{FF2B5EF4-FFF2-40B4-BE49-F238E27FC236}">
                <a16:creationId xmlns:a16="http://schemas.microsoft.com/office/drawing/2014/main" id="{1BC6209D-17FD-E1E1-1850-EE7BB680D3CE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02331" y="-457200"/>
            <a:ext cx="9228669" cy="6921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Placeholder 3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57" t="7489" r="6665" b="7258"/>
          <a:stretch/>
        </p:blipFill>
        <p:spPr>
          <a:xfrm>
            <a:off x="2916948" y="787398"/>
            <a:ext cx="6384511" cy="4236735"/>
          </a:xfrm>
        </p:spPr>
      </p:pic>
      <p:sp>
        <p:nvSpPr>
          <p:cNvPr id="26" name="Graphic 24">
            <a:extLst>
              <a:ext uri="{FF2B5EF4-FFF2-40B4-BE49-F238E27FC236}">
                <a16:creationId xmlns:a16="http://schemas.microsoft.com/office/drawing/2014/main" id="{A0F56194-9F84-974F-E986-F2117663AAB2}"/>
              </a:ext>
            </a:extLst>
          </p:cNvPr>
          <p:cNvSpPr/>
          <p:nvPr/>
        </p:nvSpPr>
        <p:spPr>
          <a:xfrm rot="16200000">
            <a:off x="5010074" y="35875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4B52F64-95EB-240C-77E2-CD53BDB977D5}"/>
              </a:ext>
            </a:extLst>
          </p:cNvPr>
          <p:cNvSpPr txBox="1"/>
          <p:nvPr/>
        </p:nvSpPr>
        <p:spPr>
          <a:xfrm>
            <a:off x="5132166" y="264872"/>
            <a:ext cx="196900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Before Email </a:t>
            </a:r>
            <a:r>
              <a:rPr lang="en-US" sz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Example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9" name="Graphic 24">
            <a:extLst>
              <a:ext uri="{FF2B5EF4-FFF2-40B4-BE49-F238E27FC236}">
                <a16:creationId xmlns:a16="http://schemas.microsoft.com/office/drawing/2014/main" id="{A0F56194-9F84-974F-E986-F2117663AAB2}"/>
              </a:ext>
            </a:extLst>
          </p:cNvPr>
          <p:cNvSpPr/>
          <p:nvPr/>
        </p:nvSpPr>
        <p:spPr>
          <a:xfrm rot="5400000">
            <a:off x="7068313" y="35875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25" name="Group 24"/>
          <p:cNvGrpSpPr/>
          <p:nvPr/>
        </p:nvGrpSpPr>
        <p:grpSpPr>
          <a:xfrm>
            <a:off x="3461143" y="5941080"/>
            <a:ext cx="5269714" cy="513847"/>
            <a:chOff x="2257092" y="5571807"/>
            <a:chExt cx="5269714" cy="513847"/>
          </a:xfrm>
        </p:grpSpPr>
        <p:sp>
          <p:nvSpPr>
            <p:cNvPr id="28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2257092" y="5571807"/>
              <a:ext cx="1478885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2549597" y="5690231"/>
              <a:ext cx="1513997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Problems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DBAE27C-7D01-4400-0A32-F652DCD8C5F8}"/>
                </a:ext>
              </a:extLst>
            </p:cNvPr>
            <p:cNvSpPr txBox="1"/>
            <p:nvPr/>
          </p:nvSpPr>
          <p:spPr>
            <a:xfrm>
              <a:off x="3876627" y="5674841"/>
              <a:ext cx="3650179" cy="307777"/>
            </a:xfrm>
            <a:prstGeom prst="rect">
              <a:avLst/>
            </a:prstGeom>
            <a:noFill/>
          </p:spPr>
          <p:txBody>
            <a:bodyPr wrap="square" anchor="t">
              <a:spAutoFit/>
            </a:bodyPr>
            <a:lstStyle/>
            <a:p>
              <a:r>
                <a:rPr lang="en-US" sz="1400" dirty="0">
                  <a:solidFill>
                    <a:schemeClr val="tx2">
                      <a:lumMod val="75000"/>
                      <a:lumOff val="25000"/>
                    </a:schemeClr>
                  </a:solidFill>
                  <a:latin typeface="+mj-lt"/>
                </a:rPr>
                <a:t>Vague, no clear next step, generic, weak</a:t>
              </a:r>
              <a:endParaRPr lang="en-ID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543300" y="1877909"/>
            <a:ext cx="473964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Thanks for reaching out. We can definitely help with your project. Please let me know what you're looking for and we'll prepare something for you.</a:t>
            </a:r>
            <a:endParaRPr lang="en-US" sz="120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3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5483295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603;p20" descr="A computer with a black screen&#10;&#10;Description automatically generated">
            <a:extLst>
              <a:ext uri="{FF2B5EF4-FFF2-40B4-BE49-F238E27FC236}">
                <a16:creationId xmlns:a16="http://schemas.microsoft.com/office/drawing/2014/main" id="{1BC6209D-17FD-E1E1-1850-EE7BB680D3CE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02331" y="-457200"/>
            <a:ext cx="9228669" cy="6921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Placeholder 3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57" t="7489" r="6665" b="7258"/>
          <a:stretch/>
        </p:blipFill>
        <p:spPr>
          <a:xfrm>
            <a:off x="2916948" y="787398"/>
            <a:ext cx="6384511" cy="4236735"/>
          </a:xfrm>
        </p:spPr>
      </p:pic>
      <p:sp>
        <p:nvSpPr>
          <p:cNvPr id="26" name="Graphic 24">
            <a:extLst>
              <a:ext uri="{FF2B5EF4-FFF2-40B4-BE49-F238E27FC236}">
                <a16:creationId xmlns:a16="http://schemas.microsoft.com/office/drawing/2014/main" id="{A0F56194-9F84-974F-E986-F2117663AAB2}"/>
              </a:ext>
            </a:extLst>
          </p:cNvPr>
          <p:cNvSpPr/>
          <p:nvPr/>
        </p:nvSpPr>
        <p:spPr>
          <a:xfrm rot="16200000">
            <a:off x="5010074" y="35875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4B52F64-95EB-240C-77E2-CD53BDB977D5}"/>
              </a:ext>
            </a:extLst>
          </p:cNvPr>
          <p:cNvSpPr txBox="1"/>
          <p:nvPr/>
        </p:nvSpPr>
        <p:spPr>
          <a:xfrm>
            <a:off x="5132166" y="264872"/>
            <a:ext cx="196900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After Email Example</a:t>
            </a:r>
            <a:endParaRPr lang="en-ID" sz="12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9" name="Graphic 24">
            <a:extLst>
              <a:ext uri="{FF2B5EF4-FFF2-40B4-BE49-F238E27FC236}">
                <a16:creationId xmlns:a16="http://schemas.microsoft.com/office/drawing/2014/main" id="{A0F56194-9F84-974F-E986-F2117663AAB2}"/>
              </a:ext>
            </a:extLst>
          </p:cNvPr>
          <p:cNvSpPr/>
          <p:nvPr/>
        </p:nvSpPr>
        <p:spPr>
          <a:xfrm rot="5400000">
            <a:off x="7068313" y="358752"/>
            <a:ext cx="154946" cy="89238"/>
          </a:xfrm>
          <a:custGeom>
            <a:avLst/>
            <a:gdLst>
              <a:gd name="connsiteX0" fmla="*/ 70932 w 934479"/>
              <a:gd name="connsiteY0" fmla="*/ 0 h 538186"/>
              <a:gd name="connsiteX1" fmla="*/ 863548 w 934479"/>
              <a:gd name="connsiteY1" fmla="*/ 0 h 538186"/>
              <a:gd name="connsiteX2" fmla="*/ 934479 w 934479"/>
              <a:gd name="connsiteY2" fmla="*/ 70962 h 538186"/>
              <a:gd name="connsiteX3" fmla="*/ 913707 w 934479"/>
              <a:gd name="connsiteY3" fmla="*/ 121106 h 538186"/>
              <a:gd name="connsiteX4" fmla="*/ 517399 w 934479"/>
              <a:gd name="connsiteY4" fmla="*/ 517414 h 538186"/>
              <a:gd name="connsiteX5" fmla="*/ 417080 w 934479"/>
              <a:gd name="connsiteY5" fmla="*/ 517414 h 538186"/>
              <a:gd name="connsiteX6" fmla="*/ 20772 w 934479"/>
              <a:gd name="connsiteY6" fmla="*/ 121106 h 538186"/>
              <a:gd name="connsiteX7" fmla="*/ 20787 w 934479"/>
              <a:gd name="connsiteY7" fmla="*/ 20772 h 538186"/>
              <a:gd name="connsiteX8" fmla="*/ 70932 w 934479"/>
              <a:gd name="connsiteY8" fmla="*/ 0 h 53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4479" h="538186">
                <a:moveTo>
                  <a:pt x="70932" y="0"/>
                </a:moveTo>
                <a:lnTo>
                  <a:pt x="863548" y="0"/>
                </a:lnTo>
                <a:cubicBezTo>
                  <a:pt x="902730" y="8"/>
                  <a:pt x="934488" y="31779"/>
                  <a:pt x="934479" y="70962"/>
                </a:cubicBezTo>
                <a:cubicBezTo>
                  <a:pt x="934475" y="89769"/>
                  <a:pt x="927004" y="107805"/>
                  <a:pt x="913707" y="121106"/>
                </a:cubicBezTo>
                <a:lnTo>
                  <a:pt x="517399" y="517414"/>
                </a:lnTo>
                <a:cubicBezTo>
                  <a:pt x="489694" y="545110"/>
                  <a:pt x="444785" y="545110"/>
                  <a:pt x="417080" y="517414"/>
                </a:cubicBezTo>
                <a:lnTo>
                  <a:pt x="20772" y="121106"/>
                </a:lnTo>
                <a:cubicBezTo>
                  <a:pt x="-6930" y="93395"/>
                  <a:pt x="-6923" y="48474"/>
                  <a:pt x="20787" y="20772"/>
                </a:cubicBezTo>
                <a:cubicBezTo>
                  <a:pt x="34088" y="7475"/>
                  <a:pt x="52124" y="4"/>
                  <a:pt x="7093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70644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25" name="Group 24"/>
          <p:cNvGrpSpPr/>
          <p:nvPr/>
        </p:nvGrpSpPr>
        <p:grpSpPr>
          <a:xfrm>
            <a:off x="2854522" y="5941080"/>
            <a:ext cx="6482957" cy="513847"/>
            <a:chOff x="2257092" y="5571807"/>
            <a:chExt cx="6482957" cy="513847"/>
          </a:xfrm>
        </p:grpSpPr>
        <p:sp>
          <p:nvSpPr>
            <p:cNvPr id="28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2257092" y="5571807"/>
              <a:ext cx="1478885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2257092" y="5690231"/>
              <a:ext cx="1478886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Better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DBAE27C-7D01-4400-0A32-F652DCD8C5F8}"/>
                </a:ext>
              </a:extLst>
            </p:cNvPr>
            <p:cNvSpPr txBox="1"/>
            <p:nvPr/>
          </p:nvSpPr>
          <p:spPr>
            <a:xfrm>
              <a:off x="3876627" y="5674841"/>
              <a:ext cx="4863422" cy="307777"/>
            </a:xfrm>
            <a:prstGeom prst="rect">
              <a:avLst/>
            </a:prstGeom>
            <a:noFill/>
          </p:spPr>
          <p:txBody>
            <a:bodyPr wrap="square" anchor="t">
              <a:spAutoFit/>
            </a:bodyPr>
            <a:lstStyle/>
            <a:p>
              <a:r>
                <a:rPr lang="en-US" sz="1400" dirty="0">
                  <a:solidFill>
                    <a:schemeClr val="tx2">
                      <a:lumMod val="75000"/>
                      <a:lumOff val="25000"/>
                    </a:schemeClr>
                  </a:solidFill>
                  <a:latin typeface="+mj-lt"/>
                </a:rPr>
                <a:t>Specific, action-oriented, has timeline, easy to say yes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543300" y="1786469"/>
            <a:ext cx="5041900" cy="260135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"Hi [Name],</a:t>
            </a:r>
          </a:p>
          <a:p>
            <a:pPr>
              <a:lnSpc>
                <a:spcPts val="1400"/>
              </a:lnSpc>
            </a:pPr>
            <a:endParaRPr lang="en-US" sz="105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Thanks for reaching out! I think we can help with your [specific project].</a:t>
            </a:r>
          </a:p>
          <a:p>
            <a:pPr>
              <a:lnSpc>
                <a:spcPts val="1400"/>
              </a:lnSpc>
            </a:pPr>
            <a:endParaRPr lang="en-US" sz="105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Here's what I suggest:</a:t>
            </a: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1. Send me a quick questionnaire (2 </a:t>
            </a:r>
            <a:r>
              <a:rPr lang="en-US" sz="1050" dirty="0" err="1">
                <a:solidFill>
                  <a:schemeClr val="tx2">
                    <a:lumMod val="75000"/>
                    <a:lumOff val="25000"/>
                  </a:schemeClr>
                </a:solidFill>
              </a:rPr>
              <a:t>mins</a:t>
            </a: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2. Quick 20-minute call to discuss</a:t>
            </a: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3. Custom proposal within a week</a:t>
            </a:r>
          </a:p>
          <a:p>
            <a:pPr>
              <a:lnSpc>
                <a:spcPts val="1400"/>
              </a:lnSpc>
            </a:pPr>
            <a:endParaRPr lang="en-US" sz="105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Can I send the questionnaire today? </a:t>
            </a: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Reply yes or call me at [number].</a:t>
            </a:r>
          </a:p>
          <a:p>
            <a:pPr>
              <a:lnSpc>
                <a:spcPts val="1400"/>
              </a:lnSpc>
            </a:pPr>
            <a:endParaRPr lang="en-US" sz="105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Looking forward!</a:t>
            </a:r>
          </a:p>
          <a:p>
            <a:pPr>
              <a:lnSpc>
                <a:spcPts val="1400"/>
              </a:lnSpc>
            </a:pPr>
            <a:r>
              <a:rPr lang="en-US" sz="105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[Your name]"</a:t>
            </a:r>
            <a:endParaRPr lang="en-US" sz="1050" b="1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3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819248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151D32C5-6C63-7D77-1C68-352EC55470B0}"/>
              </a:ext>
            </a:extLst>
          </p:cNvPr>
          <p:cNvSpPr txBox="1"/>
          <p:nvPr/>
        </p:nvSpPr>
        <p:spPr>
          <a:xfrm>
            <a:off x="1827171" y="679620"/>
            <a:ext cx="8537659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Email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Checklist </a:t>
            </a:r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Before Sending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4" name="Freeform: Shape 1">
            <a:extLst>
              <a:ext uri="{FF2B5EF4-FFF2-40B4-BE49-F238E27FC236}">
                <a16:creationId xmlns:a16="http://schemas.microsoft.com/office/drawing/2014/main" id="{93D89474-3F12-B5AA-E6E6-B7C3082BF057}"/>
              </a:ext>
            </a:extLst>
          </p:cNvPr>
          <p:cNvSpPr/>
          <p:nvPr/>
        </p:nvSpPr>
        <p:spPr>
          <a:xfrm>
            <a:off x="3434171" y="1323606"/>
            <a:ext cx="2764185" cy="153172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2" name="Group 1"/>
          <p:cNvGrpSpPr/>
          <p:nvPr/>
        </p:nvGrpSpPr>
        <p:grpSpPr>
          <a:xfrm>
            <a:off x="1087429" y="1907667"/>
            <a:ext cx="4135446" cy="633463"/>
            <a:chOff x="1087429" y="1898142"/>
            <a:chExt cx="4135446" cy="633463"/>
          </a:xfrm>
        </p:grpSpPr>
        <p:sp>
          <p:nvSpPr>
            <p:cNvPr id="13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1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2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Subject line is specific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1087429" y="2719673"/>
            <a:ext cx="4135446" cy="633463"/>
            <a:chOff x="1087429" y="1898142"/>
            <a:chExt cx="4135446" cy="633463"/>
          </a:xfrm>
        </p:grpSpPr>
        <p:sp>
          <p:nvSpPr>
            <p:cNvPr id="2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3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Why I'm writing is clear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1087429" y="3531679"/>
            <a:ext cx="4135446" cy="633463"/>
            <a:chOff x="1087429" y="1898142"/>
            <a:chExt cx="4135446" cy="633463"/>
          </a:xfrm>
        </p:grpSpPr>
        <p:sp>
          <p:nvSpPr>
            <p:cNvPr id="3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3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Main point pops out 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1087429" y="4343685"/>
            <a:ext cx="4135446" cy="633463"/>
            <a:chOff x="1087429" y="1898142"/>
            <a:chExt cx="4135446" cy="633463"/>
          </a:xfrm>
        </p:grpSpPr>
        <p:sp>
          <p:nvSpPr>
            <p:cNvPr id="3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4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No wall-of-text (line breaks used)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087429" y="5155692"/>
            <a:ext cx="4135446" cy="633463"/>
            <a:chOff x="1087429" y="1898142"/>
            <a:chExt cx="4135446" cy="633463"/>
          </a:xfrm>
        </p:grpSpPr>
        <p:sp>
          <p:nvSpPr>
            <p:cNvPr id="4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4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Anyone could understand this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6564304" y="1907667"/>
            <a:ext cx="4135446" cy="633463"/>
            <a:chOff x="1087429" y="1898142"/>
            <a:chExt cx="4135446" cy="633463"/>
          </a:xfrm>
        </p:grpSpPr>
        <p:sp>
          <p:nvSpPr>
            <p:cNvPr id="4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5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Next steps crystal clear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564304" y="2719673"/>
            <a:ext cx="4135446" cy="633463"/>
            <a:chOff x="1087429" y="1898142"/>
            <a:chExt cx="4135446" cy="633463"/>
          </a:xfrm>
        </p:grpSpPr>
        <p:sp>
          <p:nvSpPr>
            <p:cNvPr id="5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5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Tone is professional but friendly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564304" y="3531679"/>
            <a:ext cx="4135446" cy="633463"/>
            <a:chOff x="1087429" y="1898142"/>
            <a:chExt cx="4135446" cy="633463"/>
          </a:xfrm>
        </p:grpSpPr>
        <p:sp>
          <p:nvSpPr>
            <p:cNvPr id="5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6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6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No jargon reader won't understand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6564304" y="4343685"/>
            <a:ext cx="4135446" cy="633463"/>
            <a:chOff x="1087429" y="1898142"/>
            <a:chExt cx="4135446" cy="633463"/>
          </a:xfrm>
        </p:grpSpPr>
        <p:sp>
          <p:nvSpPr>
            <p:cNvPr id="6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6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6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I'd be proud to send to my CEO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6564304" y="5318534"/>
            <a:ext cx="4297377" cy="523220"/>
            <a:chOff x="2257093" y="5571807"/>
            <a:chExt cx="4297377" cy="523220"/>
          </a:xfrm>
        </p:grpSpPr>
        <p:sp>
          <p:nvSpPr>
            <p:cNvPr id="69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2257093" y="5571807"/>
              <a:ext cx="1019526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2467473" y="5690231"/>
              <a:ext cx="598765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Test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DBAE27C-7D01-4400-0A32-F652DCD8C5F8}"/>
                </a:ext>
              </a:extLst>
            </p:cNvPr>
            <p:cNvSpPr txBox="1"/>
            <p:nvPr/>
          </p:nvSpPr>
          <p:spPr>
            <a:xfrm>
              <a:off x="3398521" y="5571807"/>
              <a:ext cx="3155949" cy="523220"/>
            </a:xfrm>
            <a:prstGeom prst="rect">
              <a:avLst/>
            </a:prstGeom>
            <a:noFill/>
          </p:spPr>
          <p:txBody>
            <a:bodyPr wrap="square" anchor="t">
              <a:spAutoFit/>
            </a:bodyPr>
            <a:lstStyle/>
            <a:p>
              <a:r>
                <a:rPr lang="en-US" sz="1400" dirty="0">
                  <a:solidFill>
                    <a:schemeClr val="tx2">
                      <a:lumMod val="75000"/>
                      <a:lumOff val="25000"/>
                    </a:schemeClr>
                  </a:solidFill>
                  <a:latin typeface="+mj-lt"/>
                </a:rPr>
                <a:t>Read it out loud. Does it sound natural and clear?</a:t>
              </a:r>
              <a:endParaRPr lang="en-ID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21482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DD44BC7-E229-DF89-4D32-B01BBA97117B}"/>
              </a:ext>
            </a:extLst>
          </p:cNvPr>
          <p:cNvGrpSpPr/>
          <p:nvPr/>
        </p:nvGrpSpPr>
        <p:grpSpPr>
          <a:xfrm>
            <a:off x="766845" y="2333976"/>
            <a:ext cx="10412143" cy="2641298"/>
            <a:chOff x="769860" y="2254098"/>
            <a:chExt cx="10412143" cy="264129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327A23-1030-3CBC-4A26-1A1401E7CA93}"/>
                </a:ext>
              </a:extLst>
            </p:cNvPr>
            <p:cNvSpPr txBox="1"/>
            <p:nvPr/>
          </p:nvSpPr>
          <p:spPr>
            <a:xfrm>
              <a:off x="769860" y="3695067"/>
              <a:ext cx="86460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 smtClean="0">
                  <a:solidFill>
                    <a:schemeClr val="accent2"/>
                  </a:solidFill>
                  <a:latin typeface="+mj-lt"/>
                </a:rPr>
                <a:t>Plan</a:t>
              </a:r>
              <a:endParaRPr lang="en-US" sz="7200" dirty="0">
                <a:solidFill>
                  <a:schemeClr val="accent2"/>
                </a:solidFill>
                <a:latin typeface="+mj-lt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6C7AAC5-E8BD-60D3-F2E8-A4C8973E0A4C}"/>
                </a:ext>
              </a:extLst>
            </p:cNvPr>
            <p:cNvSpPr txBox="1"/>
            <p:nvPr/>
          </p:nvSpPr>
          <p:spPr>
            <a:xfrm>
              <a:off x="769860" y="2254098"/>
              <a:ext cx="10412143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Implementati</a:t>
              </a:r>
              <a:r>
                <a:rPr lang="en-US" sz="10000" dirty="0" smtClean="0">
                  <a:solidFill>
                    <a:schemeClr val="accent2"/>
                  </a:solidFill>
                  <a:latin typeface="+mj-lt"/>
                </a:rPr>
                <a:t>o</a:t>
              </a:r>
              <a:r>
                <a:rPr lang="en-US" sz="10000" dirty="0" smtClean="0">
                  <a:solidFill>
                    <a:schemeClr val="bg1"/>
                  </a:solidFill>
                  <a:latin typeface="+mj-lt"/>
                </a:rPr>
                <a:t>n</a:t>
              </a:r>
              <a:endParaRPr lang="en-US" sz="10000" dirty="0">
                <a:solidFill>
                  <a:schemeClr val="accent2"/>
                </a:solidFill>
                <a:latin typeface="+mj-lt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424702"/>
            <a:ext cx="670510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Your 30-Day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975274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 smtClean="0">
                <a:solidFill>
                  <a:schemeClr val="bg1"/>
                </a:solidFill>
              </a:rPr>
              <a:t>From </a:t>
            </a:r>
            <a:r>
              <a:rPr lang="en-US" sz="2400" dirty="0">
                <a:solidFill>
                  <a:schemeClr val="bg1"/>
                </a:solidFill>
              </a:rPr>
              <a:t>Learning to </a:t>
            </a:r>
            <a:r>
              <a:rPr lang="en-US" sz="2400" dirty="0" smtClean="0">
                <a:solidFill>
                  <a:schemeClr val="bg1"/>
                </a:solidFill>
              </a:rPr>
              <a:t>Action</a:t>
            </a:r>
            <a:endParaRPr lang="en-US" sz="2400" dirty="0">
              <a:solidFill>
                <a:schemeClr val="bg1"/>
              </a:solidFill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1065884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Rectangle"/>
          <p:cNvSpPr/>
          <p:nvPr/>
        </p:nvSpPr>
        <p:spPr>
          <a:xfrm>
            <a:off x="0" y="2330009"/>
            <a:ext cx="12192000" cy="24750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endParaRPr/>
          </a:p>
        </p:txBody>
      </p:sp>
      <p:sp>
        <p:nvSpPr>
          <p:cNvPr id="60" name="Graphic 33"/>
          <p:cNvSpPr/>
          <p:nvPr/>
        </p:nvSpPr>
        <p:spPr>
          <a:xfrm>
            <a:off x="3371685" y="2367362"/>
            <a:ext cx="187858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grpSp>
        <p:nvGrpSpPr>
          <p:cNvPr id="61" name="Group"/>
          <p:cNvGrpSpPr/>
          <p:nvPr/>
        </p:nvGrpSpPr>
        <p:grpSpPr>
          <a:xfrm>
            <a:off x="1918482" y="2220465"/>
            <a:ext cx="466593" cy="466593"/>
            <a:chOff x="0" y="0"/>
            <a:chExt cx="934480" cy="934480"/>
          </a:xfrm>
        </p:grpSpPr>
        <p:sp>
          <p:nvSpPr>
            <p:cNvPr id="77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8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2" name="Group"/>
          <p:cNvGrpSpPr/>
          <p:nvPr/>
        </p:nvGrpSpPr>
        <p:grpSpPr>
          <a:xfrm>
            <a:off x="4546152" y="2220465"/>
            <a:ext cx="466593" cy="466593"/>
            <a:chOff x="0" y="0"/>
            <a:chExt cx="934480" cy="934480"/>
          </a:xfrm>
        </p:grpSpPr>
        <p:sp>
          <p:nvSpPr>
            <p:cNvPr id="75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6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3" name="Group"/>
          <p:cNvGrpSpPr/>
          <p:nvPr/>
        </p:nvGrpSpPr>
        <p:grpSpPr>
          <a:xfrm>
            <a:off x="7173823" y="2220465"/>
            <a:ext cx="466593" cy="466593"/>
            <a:chOff x="0" y="0"/>
            <a:chExt cx="934480" cy="934480"/>
          </a:xfrm>
        </p:grpSpPr>
        <p:sp>
          <p:nvSpPr>
            <p:cNvPr id="73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4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4" name="Group"/>
          <p:cNvGrpSpPr/>
          <p:nvPr/>
        </p:nvGrpSpPr>
        <p:grpSpPr>
          <a:xfrm>
            <a:off x="9801494" y="2220465"/>
            <a:ext cx="466593" cy="466593"/>
            <a:chOff x="0" y="0"/>
            <a:chExt cx="934480" cy="934480"/>
          </a:xfrm>
        </p:grpSpPr>
        <p:sp>
          <p:nvSpPr>
            <p:cNvPr id="71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2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sp>
        <p:nvSpPr>
          <p:cNvPr id="65" name="Graphic 33"/>
          <p:cNvSpPr/>
          <p:nvPr/>
        </p:nvSpPr>
        <p:spPr>
          <a:xfrm>
            <a:off x="5977911" y="2367362"/>
            <a:ext cx="187859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sp>
        <p:nvSpPr>
          <p:cNvPr id="66" name="Graphic 33"/>
          <p:cNvSpPr/>
          <p:nvPr/>
        </p:nvSpPr>
        <p:spPr>
          <a:xfrm>
            <a:off x="8648470" y="2367362"/>
            <a:ext cx="187859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sp>
        <p:nvSpPr>
          <p:cNvPr id="67" name="Line"/>
          <p:cNvSpPr/>
          <p:nvPr/>
        </p:nvSpPr>
        <p:spPr>
          <a:xfrm>
            <a:off x="2151778" y="2713411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68" name="Line"/>
          <p:cNvSpPr/>
          <p:nvPr/>
        </p:nvSpPr>
        <p:spPr>
          <a:xfrm>
            <a:off x="4779449" y="2713411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69" name="Line"/>
          <p:cNvSpPr/>
          <p:nvPr/>
        </p:nvSpPr>
        <p:spPr>
          <a:xfrm>
            <a:off x="7407120" y="2713411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70" name="Line"/>
          <p:cNvSpPr/>
          <p:nvPr/>
        </p:nvSpPr>
        <p:spPr>
          <a:xfrm>
            <a:off x="10034790" y="2713411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79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1265689" y="311991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068525" y="3763781"/>
            <a:ext cx="212747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Audit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current communication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Define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your communication charter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Share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standards with team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1265689" y="3199698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Foundation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914339" y="1869548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WEEK 1</a:t>
            </a:r>
            <a:endParaRPr lang="en-ID" sz="12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3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3931452" y="311991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783338" y="3763781"/>
            <a:ext cx="202937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Email audit and improvement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Write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3 communication templates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Practice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active listening with one customer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3931452" y="3199698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Foundation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3580102" y="1869548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WEEK 2</a:t>
            </a:r>
          </a:p>
        </p:txBody>
      </p:sp>
      <p:sp>
        <p:nvSpPr>
          <p:cNvPr id="87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6548265" y="311991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6400051" y="3763781"/>
            <a:ext cx="2029574" cy="12721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Create feedback system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Fix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one specific communication problem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Map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customer communication timeline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6548265" y="3199698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Foundation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6196915" y="1869548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WEEK </a:t>
            </a:r>
            <a:r>
              <a:rPr lang="en-ID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3</a:t>
            </a:r>
            <a:endParaRPr lang="en-ID" sz="12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1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9175934" y="3119918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9016964" y="3763781"/>
            <a:ext cx="2051086" cy="13490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Implement communication batching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Automate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what you can</a:t>
            </a: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Team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review </a:t>
            </a: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meeting</a:t>
            </a:r>
            <a:endParaRPr lang="en-US" sz="1200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marL="171450" indent="-171450">
              <a:lnSpc>
                <a:spcPts val="1600"/>
              </a:lnSpc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2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Plan </a:t>
            </a:r>
            <a:r>
              <a:rPr lang="en-US" sz="12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next 30 days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9175934" y="3199698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Foundation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469679DF-5798-C6BE-ABAA-A6A17548C3E7}"/>
              </a:ext>
            </a:extLst>
          </p:cNvPr>
          <p:cNvSpPr txBox="1"/>
          <p:nvPr/>
        </p:nvSpPr>
        <p:spPr>
          <a:xfrm>
            <a:off x="8790161" y="1869548"/>
            <a:ext cx="24748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WEEK </a:t>
            </a:r>
            <a:r>
              <a:rPr lang="en-ID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4</a:t>
            </a:r>
            <a:endParaRPr lang="en-ID" sz="12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5" name="Group 94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96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1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2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3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4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5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6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7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8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9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0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1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2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3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4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5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6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7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8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9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344299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151D32C5-6C63-7D77-1C68-352EC55470B0}"/>
              </a:ext>
            </a:extLst>
          </p:cNvPr>
          <p:cNvSpPr txBox="1"/>
          <p:nvPr/>
        </p:nvSpPr>
        <p:spPr>
          <a:xfrm>
            <a:off x="1827171" y="584370"/>
            <a:ext cx="8537659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What You'll See After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30 </a:t>
            </a:r>
            <a:r>
              <a:rPr lang="en-US" sz="4000" dirty="0" smtClean="0">
                <a:solidFill>
                  <a:schemeClr val="accent1"/>
                </a:solidFill>
                <a:latin typeface="+mj-lt"/>
              </a:rPr>
              <a:t>Days</a:t>
            </a:r>
            <a:endParaRPr lang="en-ID" sz="4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4" name="Freeform: Shape 1">
            <a:extLst>
              <a:ext uri="{FF2B5EF4-FFF2-40B4-BE49-F238E27FC236}">
                <a16:creationId xmlns:a16="http://schemas.microsoft.com/office/drawing/2014/main" id="{93D89474-3F12-B5AA-E6E6-B7C3082BF057}"/>
              </a:ext>
            </a:extLst>
          </p:cNvPr>
          <p:cNvSpPr/>
          <p:nvPr/>
        </p:nvSpPr>
        <p:spPr>
          <a:xfrm>
            <a:off x="7583831" y="1228356"/>
            <a:ext cx="2150720" cy="133719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2" name="Group 1"/>
          <p:cNvGrpSpPr/>
          <p:nvPr/>
        </p:nvGrpSpPr>
        <p:grpSpPr>
          <a:xfrm>
            <a:off x="1087429" y="1689329"/>
            <a:ext cx="4135446" cy="633463"/>
            <a:chOff x="1087429" y="1898142"/>
            <a:chExt cx="4135446" cy="633463"/>
          </a:xfrm>
        </p:grpSpPr>
        <p:sp>
          <p:nvSpPr>
            <p:cNvPr id="13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1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12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Clearer expectations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1087429" y="2501335"/>
            <a:ext cx="4135446" cy="633463"/>
            <a:chOff x="1087429" y="1898142"/>
            <a:chExt cx="4135446" cy="633463"/>
          </a:xfrm>
        </p:grpSpPr>
        <p:sp>
          <p:nvSpPr>
            <p:cNvPr id="2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3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Faster response times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1087429" y="3313341"/>
            <a:ext cx="4135446" cy="633463"/>
            <a:chOff x="1087429" y="1898142"/>
            <a:chExt cx="4135446" cy="633463"/>
          </a:xfrm>
        </p:grpSpPr>
        <p:sp>
          <p:nvSpPr>
            <p:cNvPr id="3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3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Better quality communication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6564304" y="1689329"/>
            <a:ext cx="4135446" cy="633463"/>
            <a:chOff x="1087429" y="1898142"/>
            <a:chExt cx="4135446" cy="633463"/>
          </a:xfrm>
        </p:grpSpPr>
        <p:sp>
          <p:nvSpPr>
            <p:cNvPr id="4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5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Happier customers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564304" y="2501335"/>
            <a:ext cx="4135446" cy="633463"/>
            <a:chOff x="1087429" y="1898142"/>
            <a:chExt cx="4135446" cy="633463"/>
          </a:xfrm>
        </p:grpSpPr>
        <p:sp>
          <p:nvSpPr>
            <p:cNvPr id="54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5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56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Better team performance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564304" y="3313341"/>
            <a:ext cx="4135446" cy="633463"/>
            <a:chOff x="1087429" y="1898142"/>
            <a:chExt cx="4135446" cy="633463"/>
          </a:xfrm>
        </p:grpSpPr>
        <p:sp>
          <p:nvSpPr>
            <p:cNvPr id="59" name="Rectangle: Rounded Corners 30">
              <a:extLst>
                <a:ext uri="{FF2B5EF4-FFF2-40B4-BE49-F238E27FC236}">
                  <a16:creationId xmlns:a16="http://schemas.microsoft.com/office/drawing/2014/main" id="{C0A09970-291C-3595-CA04-9E7F11AC304F}"/>
                </a:ext>
              </a:extLst>
            </p:cNvPr>
            <p:cNvSpPr/>
            <p:nvPr/>
          </p:nvSpPr>
          <p:spPr>
            <a:xfrm>
              <a:off x="1816767" y="1898142"/>
              <a:ext cx="3406108" cy="633463"/>
            </a:xfrm>
            <a:prstGeom prst="roundRect">
              <a:avLst/>
            </a:prstGeom>
            <a:ln>
              <a:headEnd type="none" w="sm" len="sm"/>
              <a:tailEnd type="none" w="sm" len="sm"/>
            </a:ln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60" name="Rectangle: Rounded Corners 28">
              <a:extLst>
                <a:ext uri="{FF2B5EF4-FFF2-40B4-BE49-F238E27FC236}">
                  <a16:creationId xmlns:a16="http://schemas.microsoft.com/office/drawing/2014/main" id="{062873F3-A7D8-B7DE-6D77-951D4EB0A554}"/>
                </a:ext>
              </a:extLst>
            </p:cNvPr>
            <p:cNvSpPr/>
            <p:nvPr/>
          </p:nvSpPr>
          <p:spPr>
            <a:xfrm>
              <a:off x="1087429" y="1898142"/>
              <a:ext cx="612872" cy="633463"/>
            </a:xfrm>
            <a:prstGeom prst="roundRect">
              <a:avLst>
                <a:gd name="adj" fmla="val 16667"/>
              </a:avLst>
            </a:pr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61" name="Graphic 29" descr="Checkmark with solid fill">
              <a:extLst>
                <a:ext uri="{FF2B5EF4-FFF2-40B4-BE49-F238E27FC236}">
                  <a16:creationId xmlns:a16="http://schemas.microsoft.com/office/drawing/2014/main" id="{8AF5B98C-D4A7-3E15-1FB1-0842952C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14300" y="2035309"/>
              <a:ext cx="359129" cy="359129"/>
            </a:xfrm>
            <a:prstGeom prst="rect">
              <a:avLst/>
            </a:prstGeom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F6A8AA0-062E-7064-A268-E7163B947630}"/>
                </a:ext>
              </a:extLst>
            </p:cNvPr>
            <p:cNvSpPr txBox="1"/>
            <p:nvPr/>
          </p:nvSpPr>
          <p:spPr>
            <a:xfrm>
              <a:off x="1945023" y="2060984"/>
              <a:ext cx="3277852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</a:rPr>
                <a:t>More focus time</a:t>
              </a:r>
              <a:endParaRPr lang="en-ID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347158" y="4372211"/>
            <a:ext cx="1453818" cy="513847"/>
            <a:chOff x="6347158" y="5318534"/>
            <a:chExt cx="1453818" cy="513847"/>
          </a:xfrm>
        </p:grpSpPr>
        <p:sp>
          <p:nvSpPr>
            <p:cNvPr id="69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6347158" y="5318534"/>
              <a:ext cx="1453818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6347158" y="5436958"/>
              <a:ext cx="1453818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Your Challenge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6347158" y="5097802"/>
            <a:ext cx="4514523" cy="95410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Pick ONE thing from this plan. This week. Just one.</a:t>
            </a:r>
          </a:p>
          <a:p>
            <a:endParaRPr lang="en-US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Don't overwhelm yourself. One small win creates momentum. Report back to yourself in 30 days.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087429" y="4629135"/>
            <a:ext cx="4608521" cy="1107996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>
              <a:spcBef>
                <a:spcPts val="1200"/>
              </a:spcBef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But More Importantly:</a:t>
            </a:r>
          </a:p>
          <a:p>
            <a:pPr>
              <a:spcBef>
                <a:spcPts val="1200"/>
              </a:spcBef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You've started building a CULTURE where communication is a competitive advantage. Growth accelerates from there.</a:t>
            </a:r>
            <a:endParaRPr lang="en-ID" sz="1400" dirty="0">
              <a:solidFill>
                <a:schemeClr val="tx2">
                  <a:lumMod val="75000"/>
                  <a:lumOff val="2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12906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6C7AAC5-E8BD-60D3-F2E8-A4C8973E0A4C}"/>
              </a:ext>
            </a:extLst>
          </p:cNvPr>
          <p:cNvSpPr txBox="1"/>
          <p:nvPr/>
        </p:nvSpPr>
        <p:spPr>
          <a:xfrm>
            <a:off x="766845" y="2762601"/>
            <a:ext cx="1041214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Takeaways</a:t>
            </a:r>
            <a:endParaRPr lang="en-US" sz="100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1853327"/>
            <a:ext cx="670510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solidFill>
                  <a:schemeClr val="accent2"/>
                </a:solidFill>
                <a:latin typeface="+mj-lt"/>
              </a:rPr>
              <a:t>Key</a:t>
            </a:r>
            <a:endParaRPr lang="en-US" sz="72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4554844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Remember These Five Truths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609920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192066"/>
            <a:ext cx="5383271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Communication is Business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Strategy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6324599" y="3438018"/>
            <a:ext cx="2152651" cy="152907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446257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1.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701166"/>
            <a:ext cx="753002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Not a nice-to-have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Poor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communication leaks money and customers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Fixing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it directly impacts growth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5164549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192066"/>
            <a:ext cx="6348919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It's About </a:t>
            </a:r>
            <a:r>
              <a:rPr lang="en-US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Your </a:t>
            </a:r>
            <a:r>
              <a:rPr lang="en-US" sz="4000" b="1" dirty="0">
                <a:solidFill>
                  <a:schemeClr val="accent1"/>
                </a:solidFill>
                <a:latin typeface="+mj-lt"/>
              </a:rPr>
              <a:t>Customer, </a:t>
            </a:r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Not You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4048124" y="3378976"/>
            <a:ext cx="2571751" cy="136530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446257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2.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701166"/>
            <a:ext cx="753002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Five pillars: Clarity, Consistency, Empathy, Feedback, Authenticity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When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nail these, customers feel understood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That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creates repeat business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20728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192066"/>
            <a:ext cx="6348919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Consistency Beats </a:t>
            </a:r>
            <a:r>
              <a:rPr lang="en-US" sz="4000" b="1" dirty="0" smtClean="0">
                <a:solidFill>
                  <a:schemeClr val="accent1"/>
                </a:solidFill>
                <a:latin typeface="+mj-lt"/>
              </a:rPr>
              <a:t>Perfection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4048124" y="3378976"/>
            <a:ext cx="2571751" cy="136530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446257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3.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701166"/>
            <a:ext cx="7530020" cy="13388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Clear on time &gt; Perfect and late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Reliable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beats fancy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Trust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compounds from consistency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grpSp>
        <p:nvGrpSpPr>
          <p:cNvPr id="168" name="Group 167"/>
          <p:cNvGrpSpPr/>
          <p:nvPr/>
        </p:nvGrpSpPr>
        <p:grpSpPr>
          <a:xfrm>
            <a:off x="10488578" y="6890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69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48112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049190"/>
            <a:ext cx="6348919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Your </a:t>
            </a:r>
            <a:r>
              <a:rPr lang="en-US" sz="4000" b="1" dirty="0" smtClean="0">
                <a:solidFill>
                  <a:schemeClr val="accent1"/>
                </a:solidFill>
                <a:latin typeface="+mj-lt"/>
              </a:rPr>
              <a:t>Competitive </a:t>
            </a:r>
            <a:r>
              <a:rPr lang="en-US" sz="4000" b="1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Advantage is </a:t>
            </a:r>
            <a:r>
              <a:rPr lang="en-US" sz="40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Personal</a:t>
            </a:r>
            <a:r>
              <a:rPr lang="en-US" sz="4000" b="1" dirty="0" smtClean="0">
                <a:solidFill>
                  <a:schemeClr val="accent1"/>
                </a:solidFill>
                <a:latin typeface="+mj-lt"/>
              </a:rPr>
              <a:t> 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5238749" y="2642643"/>
            <a:ext cx="3219451" cy="14818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303382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4.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558291"/>
            <a:ext cx="7530020" cy="1719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can't match big companies on scale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You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CAN beat them on communication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Responsive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, personal, authentic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That's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your superpower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972791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049190"/>
            <a:ext cx="6348919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accent1"/>
                </a:solidFill>
                <a:latin typeface="+mj-lt"/>
              </a:rPr>
              <a:t>Communication </a:t>
            </a:r>
            <a:r>
              <a:rPr lang="en-US" sz="4000" b="1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is a Learnable Skill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5238749" y="2642643"/>
            <a:ext cx="3219451" cy="14818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303382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5.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558291"/>
            <a:ext cx="7530020" cy="1719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don't need to be a natural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Follow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the framework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Practice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the skills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You'll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improve (most people don't even try)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420219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>
            <a:off x="3938081" y="2308751"/>
            <a:ext cx="6348919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Start Small and </a:t>
            </a:r>
            <a:r>
              <a:rPr lang="en-US" sz="4000" b="1" dirty="0" smtClean="0">
                <a:solidFill>
                  <a:schemeClr val="accent1"/>
                </a:solidFill>
                <a:latin typeface="+mj-lt"/>
              </a:rPr>
              <a:t>Build</a:t>
            </a:r>
            <a:endParaRPr lang="en-ID" sz="4000" b="1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23" name="Freeform: Shape 48">
            <a:extLst>
              <a:ext uri="{FF2B5EF4-FFF2-40B4-BE49-F238E27FC236}">
                <a16:creationId xmlns:a16="http://schemas.microsoft.com/office/drawing/2014/main" id="{7024EDCB-94CB-F965-4395-B361751DF4F1}"/>
              </a:ext>
            </a:extLst>
          </p:cNvPr>
          <p:cNvSpPr/>
          <p:nvPr/>
        </p:nvSpPr>
        <p:spPr>
          <a:xfrm>
            <a:off x="7703090" y="2942546"/>
            <a:ext cx="1374235" cy="14818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3938079" y="1541507"/>
            <a:ext cx="89162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dirty="0" smtClean="0">
                <a:solidFill>
                  <a:schemeClr val="accent2"/>
                </a:solidFill>
                <a:latin typeface="+mj-lt"/>
              </a:rPr>
              <a:t>6.</a:t>
            </a:r>
            <a:endParaRPr lang="en-US" sz="44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FC97541-BBC3-F2E1-32FF-2CE6452BB8E5}"/>
              </a:ext>
            </a:extLst>
          </p:cNvPr>
          <p:cNvSpPr txBox="1"/>
          <p:nvPr/>
        </p:nvSpPr>
        <p:spPr>
          <a:xfrm>
            <a:off x="3938080" y="3090727"/>
            <a:ext cx="7530020" cy="2135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Don't overhaul everything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Pick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one area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Improve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it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Add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another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Consistency </a:t>
            </a:r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compounds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2752725" cy="68579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57A275-6C46-0D7F-45D1-D0372EDD78A8}"/>
              </a:ext>
            </a:extLst>
          </p:cNvPr>
          <p:cNvSpPr txBox="1"/>
          <p:nvPr/>
        </p:nvSpPr>
        <p:spPr>
          <a:xfrm rot="16200000">
            <a:off x="-1914579" y="2195024"/>
            <a:ext cx="6658082" cy="229806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lnSpc>
                <a:spcPts val="8600"/>
              </a:lnSpc>
            </a:pPr>
            <a:r>
              <a:rPr lang="en-US" sz="8000" b="1" dirty="0" smtClean="0">
                <a:ln w="28575">
                  <a:solidFill>
                    <a:srgbClr val="1548A3"/>
                  </a:solidFill>
                </a:ln>
                <a:solidFill>
                  <a:srgbClr val="1548A3"/>
                </a:solidFill>
                <a:latin typeface="+mj-lt"/>
              </a:rPr>
              <a:t>KEY TAKEAWAYS</a:t>
            </a:r>
            <a:endParaRPr lang="en-ID" sz="8000" b="1" dirty="0">
              <a:ln w="28575">
                <a:solidFill>
                  <a:srgbClr val="1548A3"/>
                </a:solidFill>
              </a:ln>
              <a:solidFill>
                <a:srgbClr val="1548A3"/>
              </a:solidFill>
              <a:latin typeface="+mj-lt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977915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2722796"/>
            <a:ext cx="864609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solidFill>
                  <a:schemeClr val="accent2"/>
                </a:solidFill>
                <a:latin typeface="+mj-lt"/>
              </a:rPr>
              <a:t>And</a:t>
            </a:r>
            <a:endParaRPr lang="en-US" sz="72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6C7AAC5-E8BD-60D3-F2E8-A4C8973E0A4C}"/>
              </a:ext>
            </a:extLst>
          </p:cNvPr>
          <p:cNvSpPr txBox="1"/>
          <p:nvPr/>
        </p:nvSpPr>
        <p:spPr>
          <a:xfrm>
            <a:off x="766845" y="1281827"/>
            <a:ext cx="1041214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Questi</a:t>
            </a:r>
            <a:r>
              <a:rPr lang="en-US" sz="10000" dirty="0" smtClean="0">
                <a:solidFill>
                  <a:srgbClr val="41ED93"/>
                </a:solidFill>
                <a:latin typeface="+mj-lt"/>
              </a:rPr>
              <a:t>o</a:t>
            </a:r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ns</a:t>
            </a:r>
            <a:endParaRPr lang="en-US" sz="100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766845" y="5146085"/>
            <a:ext cx="9963908" cy="5170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Your Questions, Answered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6C7AAC5-E8BD-60D3-F2E8-A4C8973E0A4C}"/>
              </a:ext>
            </a:extLst>
          </p:cNvPr>
          <p:cNvSpPr txBox="1"/>
          <p:nvPr/>
        </p:nvSpPr>
        <p:spPr>
          <a:xfrm>
            <a:off x="766845" y="3581251"/>
            <a:ext cx="1041214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Discussi</a:t>
            </a:r>
            <a:r>
              <a:rPr lang="en-US" sz="10000" dirty="0" smtClean="0">
                <a:solidFill>
                  <a:srgbClr val="41ED93"/>
                </a:solidFill>
                <a:latin typeface="+mj-lt"/>
              </a:rPr>
              <a:t>o</a:t>
            </a:r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ns</a:t>
            </a:r>
            <a:endParaRPr lang="en-US" sz="10000" dirty="0">
              <a:solidFill>
                <a:schemeClr val="accent2"/>
              </a:solidFill>
              <a:latin typeface="+mj-lt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25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407160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E66928-8337-5BE7-1BA4-B6E8492B2E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DB63A6F2-A165-9237-06FF-6D28389B7C4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2327A23-1030-3CBC-4A26-1A1401E7CA93}"/>
              </a:ext>
            </a:extLst>
          </p:cNvPr>
          <p:cNvSpPr txBox="1"/>
          <p:nvPr/>
        </p:nvSpPr>
        <p:spPr>
          <a:xfrm>
            <a:off x="766845" y="3204470"/>
            <a:ext cx="864609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accent2"/>
                </a:solidFill>
                <a:latin typeface="+mj-lt"/>
              </a:rPr>
              <a:t>Your Next Steps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6C7AAC5-E8BD-60D3-F2E8-A4C8973E0A4C}"/>
              </a:ext>
            </a:extLst>
          </p:cNvPr>
          <p:cNvSpPr txBox="1"/>
          <p:nvPr/>
        </p:nvSpPr>
        <p:spPr>
          <a:xfrm>
            <a:off x="766845" y="1763501"/>
            <a:ext cx="1041214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Cl</a:t>
            </a:r>
            <a:r>
              <a:rPr lang="en-US" sz="10000" dirty="0" smtClean="0">
                <a:solidFill>
                  <a:srgbClr val="41ED93"/>
                </a:solidFill>
                <a:latin typeface="+mj-lt"/>
              </a:rPr>
              <a:t>o</a:t>
            </a:r>
            <a:r>
              <a:rPr lang="en-US" sz="10000" dirty="0" smtClean="0">
                <a:solidFill>
                  <a:schemeClr val="bg1"/>
                </a:solidFill>
                <a:latin typeface="+mj-lt"/>
              </a:rPr>
              <a:t>sing</a:t>
            </a:r>
            <a:endParaRPr lang="en-US" sz="10000" dirty="0">
              <a:solidFill>
                <a:schemeClr val="accent2"/>
              </a:solidFill>
              <a:latin typeface="+mj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212E53C-90E9-E7AE-9E7D-13A917F721E5}"/>
              </a:ext>
            </a:extLst>
          </p:cNvPr>
          <p:cNvSpPr txBox="1"/>
          <p:nvPr/>
        </p:nvSpPr>
        <p:spPr>
          <a:xfrm>
            <a:off x="862860" y="4594345"/>
            <a:ext cx="9963908" cy="535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sz="2400" dirty="0">
                <a:solidFill>
                  <a:schemeClr val="bg1"/>
                </a:solidFill>
              </a:rPr>
              <a:t>From Knowledge to Action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9598025" y="711202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22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442870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oup 26"/>
          <p:cNvGrpSpPr/>
          <p:nvPr/>
        </p:nvGrpSpPr>
        <p:grpSpPr>
          <a:xfrm>
            <a:off x="1175083" y="1524236"/>
            <a:ext cx="1453818" cy="513847"/>
            <a:chOff x="6347158" y="5318534"/>
            <a:chExt cx="1453818" cy="513847"/>
          </a:xfrm>
        </p:grpSpPr>
        <p:sp>
          <p:nvSpPr>
            <p:cNvPr id="30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6347158" y="5318534"/>
              <a:ext cx="1453818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6347158" y="5436958"/>
              <a:ext cx="1453818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The Reality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175083" y="2249827"/>
            <a:ext cx="9130967" cy="30777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Every customer interaction is a communication moment. It either deepens the relationship or damages it.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1175082" y="3019661"/>
            <a:ext cx="2253917" cy="513847"/>
            <a:chOff x="6347157" y="5318534"/>
            <a:chExt cx="2253917" cy="513847"/>
          </a:xfrm>
        </p:grpSpPr>
        <p:sp>
          <p:nvSpPr>
            <p:cNvPr id="34" name="Rectangle: Rounded Corners 17">
              <a:extLst>
                <a:ext uri="{FF2B5EF4-FFF2-40B4-BE49-F238E27FC236}">
                  <a16:creationId xmlns:a16="http://schemas.microsoft.com/office/drawing/2014/main" id="{26FF6685-1799-72FB-E03F-053A9DA16F43}"/>
                </a:ext>
              </a:extLst>
            </p:cNvPr>
            <p:cNvSpPr/>
            <p:nvPr/>
          </p:nvSpPr>
          <p:spPr>
            <a:xfrm>
              <a:off x="6347158" y="5318534"/>
              <a:ext cx="2253916" cy="513847"/>
            </a:xfrm>
            <a:prstGeom prst="roundRect">
              <a:avLst>
                <a:gd name="adj" fmla="val 50000"/>
              </a:avLst>
            </a:prstGeom>
            <a:ln>
              <a:noFill/>
            </a:ln>
            <a:effectLst>
              <a:outerShdw blurRad="520700" sx="103000" sy="103000" algn="ctr" rotWithShape="0">
                <a:srgbClr val="000000">
                  <a:alpha val="7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B693007D-880A-3AFF-61BD-3838F62552BA}"/>
                </a:ext>
              </a:extLst>
            </p:cNvPr>
            <p:cNvSpPr txBox="1"/>
            <p:nvPr/>
          </p:nvSpPr>
          <p:spPr>
            <a:xfrm>
              <a:off x="6347157" y="5436958"/>
              <a:ext cx="2253917" cy="2769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bg1"/>
                  </a:solidFill>
                  <a:latin typeface="+mj-lt"/>
                </a:rPr>
                <a:t>The winning </a:t>
              </a:r>
              <a:r>
                <a:rPr lang="en-US" sz="1200" dirty="0" smtClean="0">
                  <a:solidFill>
                    <a:schemeClr val="bg1"/>
                  </a:solidFill>
                  <a:latin typeface="+mj-lt"/>
                </a:rPr>
                <a:t>entrepreneurs</a:t>
              </a:r>
              <a:endParaRPr lang="en-ID" sz="1200" dirty="0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175083" y="3745252"/>
            <a:ext cx="9130967" cy="892552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Have good products ✓ (You do)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Communicate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like they believe in it ✓ (You can learn)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Make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customers feel understood ✓ (This is your competitive advantage)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1175083" y="4849548"/>
            <a:ext cx="9740567" cy="30777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When you do this well, customers believe in you too. They buy more. They refer you. They leave great reviews.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39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074684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Rectangle"/>
          <p:cNvSpPr/>
          <p:nvPr/>
        </p:nvSpPr>
        <p:spPr>
          <a:xfrm>
            <a:off x="0" y="2922745"/>
            <a:ext cx="12192000" cy="24750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0" tIns="0" rIns="0" bIns="0" anchor="ctr"/>
          <a:lstStyle/>
          <a:p>
            <a:endParaRPr/>
          </a:p>
        </p:txBody>
      </p:sp>
      <p:sp>
        <p:nvSpPr>
          <p:cNvPr id="60" name="Graphic 33"/>
          <p:cNvSpPr/>
          <p:nvPr/>
        </p:nvSpPr>
        <p:spPr>
          <a:xfrm>
            <a:off x="3371685" y="2960098"/>
            <a:ext cx="187858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grpSp>
        <p:nvGrpSpPr>
          <p:cNvPr id="61" name="Group"/>
          <p:cNvGrpSpPr/>
          <p:nvPr/>
        </p:nvGrpSpPr>
        <p:grpSpPr>
          <a:xfrm>
            <a:off x="1918482" y="2813201"/>
            <a:ext cx="466593" cy="466593"/>
            <a:chOff x="0" y="0"/>
            <a:chExt cx="934480" cy="934480"/>
          </a:xfrm>
        </p:grpSpPr>
        <p:sp>
          <p:nvSpPr>
            <p:cNvPr id="77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8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2" name="Group"/>
          <p:cNvGrpSpPr/>
          <p:nvPr/>
        </p:nvGrpSpPr>
        <p:grpSpPr>
          <a:xfrm>
            <a:off x="4546152" y="2813201"/>
            <a:ext cx="466593" cy="466593"/>
            <a:chOff x="0" y="0"/>
            <a:chExt cx="934480" cy="934480"/>
          </a:xfrm>
        </p:grpSpPr>
        <p:sp>
          <p:nvSpPr>
            <p:cNvPr id="75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6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3" name="Group"/>
          <p:cNvGrpSpPr/>
          <p:nvPr/>
        </p:nvGrpSpPr>
        <p:grpSpPr>
          <a:xfrm>
            <a:off x="7173823" y="2813201"/>
            <a:ext cx="466593" cy="466593"/>
            <a:chOff x="0" y="0"/>
            <a:chExt cx="934480" cy="934480"/>
          </a:xfrm>
        </p:grpSpPr>
        <p:sp>
          <p:nvSpPr>
            <p:cNvPr id="73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4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grpSp>
        <p:nvGrpSpPr>
          <p:cNvPr id="64" name="Group"/>
          <p:cNvGrpSpPr/>
          <p:nvPr/>
        </p:nvGrpSpPr>
        <p:grpSpPr>
          <a:xfrm>
            <a:off x="9801494" y="2813201"/>
            <a:ext cx="466593" cy="466593"/>
            <a:chOff x="0" y="0"/>
            <a:chExt cx="934480" cy="934480"/>
          </a:xfrm>
        </p:grpSpPr>
        <p:sp>
          <p:nvSpPr>
            <p:cNvPr id="71" name="Circle"/>
            <p:cNvSpPr/>
            <p:nvPr/>
          </p:nvSpPr>
          <p:spPr>
            <a:xfrm>
              <a:off x="0" y="0"/>
              <a:ext cx="934481" cy="934481"/>
            </a:xfrm>
            <a:prstGeom prst="ellipse">
              <a:avLst/>
            </a:prstGeom>
            <a:ln/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numCol="1" anchor="ctr">
              <a:noAutofit/>
            </a:bodyPr>
            <a:lstStyle/>
            <a:p>
              <a:endParaRPr/>
            </a:p>
          </p:txBody>
        </p:sp>
        <p:sp>
          <p:nvSpPr>
            <p:cNvPr id="72" name="Graphic 138"/>
            <p:cNvSpPr/>
            <p:nvPr/>
          </p:nvSpPr>
          <p:spPr>
            <a:xfrm>
              <a:off x="317221" y="291623"/>
              <a:ext cx="309011" cy="30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96" y="0"/>
                  </a:moveTo>
                  <a:cubicBezTo>
                    <a:pt x="3999" y="0"/>
                    <a:pt x="3616" y="407"/>
                    <a:pt x="3616" y="903"/>
                  </a:cubicBezTo>
                  <a:lnTo>
                    <a:pt x="3616" y="2709"/>
                  </a:lnTo>
                  <a:lnTo>
                    <a:pt x="2712" y="2709"/>
                  </a:lnTo>
                  <a:cubicBezTo>
                    <a:pt x="1223" y="2709"/>
                    <a:pt x="0" y="3907"/>
                    <a:pt x="0" y="5394"/>
                  </a:cubicBezTo>
                  <a:lnTo>
                    <a:pt x="0" y="18891"/>
                  </a:lnTo>
                  <a:cubicBezTo>
                    <a:pt x="0" y="20378"/>
                    <a:pt x="1223" y="21600"/>
                    <a:pt x="2712" y="21600"/>
                  </a:cubicBezTo>
                  <a:lnTo>
                    <a:pt x="18912" y="21600"/>
                  </a:lnTo>
                  <a:cubicBezTo>
                    <a:pt x="20401" y="21600"/>
                    <a:pt x="21600" y="20378"/>
                    <a:pt x="21600" y="18891"/>
                  </a:cubicBezTo>
                  <a:lnTo>
                    <a:pt x="21600" y="5394"/>
                  </a:lnTo>
                  <a:cubicBezTo>
                    <a:pt x="21600" y="3907"/>
                    <a:pt x="20401" y="2709"/>
                    <a:pt x="18912" y="2709"/>
                  </a:cubicBezTo>
                  <a:lnTo>
                    <a:pt x="18008" y="2709"/>
                  </a:lnTo>
                  <a:lnTo>
                    <a:pt x="18008" y="903"/>
                  </a:lnTo>
                  <a:cubicBezTo>
                    <a:pt x="18008" y="407"/>
                    <a:pt x="17601" y="0"/>
                    <a:pt x="17104" y="0"/>
                  </a:cubicBezTo>
                  <a:lnTo>
                    <a:pt x="16200" y="0"/>
                  </a:lnTo>
                  <a:cubicBezTo>
                    <a:pt x="15703" y="0"/>
                    <a:pt x="15296" y="407"/>
                    <a:pt x="15296" y="903"/>
                  </a:cubicBezTo>
                  <a:lnTo>
                    <a:pt x="15296" y="2709"/>
                  </a:lnTo>
                  <a:lnTo>
                    <a:pt x="6304" y="2709"/>
                  </a:lnTo>
                  <a:lnTo>
                    <a:pt x="6304" y="903"/>
                  </a:lnTo>
                  <a:cubicBezTo>
                    <a:pt x="6304" y="407"/>
                    <a:pt x="5897" y="0"/>
                    <a:pt x="5400" y="0"/>
                  </a:cubicBezTo>
                  <a:lnTo>
                    <a:pt x="4496" y="0"/>
                  </a:lnTo>
                  <a:close/>
                  <a:moveTo>
                    <a:pt x="1808" y="9031"/>
                  </a:moveTo>
                  <a:lnTo>
                    <a:pt x="19816" y="9031"/>
                  </a:lnTo>
                  <a:lnTo>
                    <a:pt x="19816" y="18891"/>
                  </a:lnTo>
                  <a:cubicBezTo>
                    <a:pt x="19816" y="19386"/>
                    <a:pt x="19408" y="19794"/>
                    <a:pt x="18912" y="19794"/>
                  </a:cubicBezTo>
                  <a:lnTo>
                    <a:pt x="2712" y="19794"/>
                  </a:lnTo>
                  <a:cubicBezTo>
                    <a:pt x="2216" y="19794"/>
                    <a:pt x="1808" y="19386"/>
                    <a:pt x="1808" y="18891"/>
                  </a:cubicBezTo>
                  <a:lnTo>
                    <a:pt x="1808" y="9031"/>
                  </a:lnTo>
                  <a:close/>
                  <a:moveTo>
                    <a:pt x="3372" y="9909"/>
                  </a:moveTo>
                  <a:cubicBezTo>
                    <a:pt x="2999" y="9909"/>
                    <a:pt x="2712" y="10196"/>
                    <a:pt x="2712" y="10568"/>
                  </a:cubicBezTo>
                  <a:lnTo>
                    <a:pt x="2712" y="12814"/>
                  </a:lnTo>
                  <a:cubicBezTo>
                    <a:pt x="2712" y="13186"/>
                    <a:pt x="2999" y="13497"/>
                    <a:pt x="3372" y="13497"/>
                  </a:cubicBezTo>
                  <a:lnTo>
                    <a:pt x="5620" y="13497"/>
                  </a:lnTo>
                  <a:cubicBezTo>
                    <a:pt x="5993" y="13497"/>
                    <a:pt x="6304" y="13186"/>
                    <a:pt x="6304" y="12814"/>
                  </a:cubicBezTo>
                  <a:lnTo>
                    <a:pt x="6304" y="10568"/>
                  </a:lnTo>
                  <a:cubicBezTo>
                    <a:pt x="6304" y="10196"/>
                    <a:pt x="5993" y="9909"/>
                    <a:pt x="5620" y="9909"/>
                  </a:cubicBezTo>
                  <a:lnTo>
                    <a:pt x="3372" y="9909"/>
                  </a:lnTo>
                  <a:close/>
                  <a:moveTo>
                    <a:pt x="9676" y="9909"/>
                  </a:moveTo>
                  <a:cubicBezTo>
                    <a:pt x="9303" y="9909"/>
                    <a:pt x="9016" y="10196"/>
                    <a:pt x="9016" y="10568"/>
                  </a:cubicBezTo>
                  <a:lnTo>
                    <a:pt x="9016" y="12814"/>
                  </a:lnTo>
                  <a:cubicBezTo>
                    <a:pt x="9016" y="13186"/>
                    <a:pt x="9303" y="13497"/>
                    <a:pt x="9676" y="13497"/>
                  </a:cubicBezTo>
                  <a:lnTo>
                    <a:pt x="11924" y="13497"/>
                  </a:lnTo>
                  <a:cubicBezTo>
                    <a:pt x="12297" y="13497"/>
                    <a:pt x="12608" y="13186"/>
                    <a:pt x="12608" y="12814"/>
                  </a:cubicBezTo>
                  <a:lnTo>
                    <a:pt x="12608" y="10568"/>
                  </a:lnTo>
                  <a:cubicBezTo>
                    <a:pt x="12608" y="10196"/>
                    <a:pt x="12297" y="9909"/>
                    <a:pt x="11924" y="9909"/>
                  </a:cubicBezTo>
                  <a:lnTo>
                    <a:pt x="9676" y="9909"/>
                  </a:lnTo>
                  <a:close/>
                  <a:moveTo>
                    <a:pt x="15980" y="9909"/>
                  </a:moveTo>
                  <a:cubicBezTo>
                    <a:pt x="15607" y="9909"/>
                    <a:pt x="15296" y="10196"/>
                    <a:pt x="15296" y="10568"/>
                  </a:cubicBezTo>
                  <a:lnTo>
                    <a:pt x="15296" y="12814"/>
                  </a:lnTo>
                  <a:cubicBezTo>
                    <a:pt x="15296" y="13186"/>
                    <a:pt x="15607" y="13497"/>
                    <a:pt x="15980" y="13497"/>
                  </a:cubicBezTo>
                  <a:lnTo>
                    <a:pt x="18228" y="13497"/>
                  </a:lnTo>
                  <a:cubicBezTo>
                    <a:pt x="18601" y="13497"/>
                    <a:pt x="18912" y="13186"/>
                    <a:pt x="18912" y="12814"/>
                  </a:cubicBezTo>
                  <a:lnTo>
                    <a:pt x="18912" y="10568"/>
                  </a:lnTo>
                  <a:cubicBezTo>
                    <a:pt x="18912" y="10196"/>
                    <a:pt x="18601" y="9909"/>
                    <a:pt x="18228" y="9909"/>
                  </a:cubicBezTo>
                  <a:lnTo>
                    <a:pt x="15980" y="9909"/>
                  </a:lnTo>
                  <a:close/>
                  <a:moveTo>
                    <a:pt x="3372" y="15303"/>
                  </a:moveTo>
                  <a:cubicBezTo>
                    <a:pt x="2999" y="15303"/>
                    <a:pt x="2712" y="15590"/>
                    <a:pt x="2712" y="15962"/>
                  </a:cubicBezTo>
                  <a:lnTo>
                    <a:pt x="2712" y="18207"/>
                  </a:lnTo>
                  <a:cubicBezTo>
                    <a:pt x="2712" y="18580"/>
                    <a:pt x="2999" y="18891"/>
                    <a:pt x="3372" y="18891"/>
                  </a:cubicBezTo>
                  <a:lnTo>
                    <a:pt x="5620" y="18891"/>
                  </a:lnTo>
                  <a:cubicBezTo>
                    <a:pt x="5993" y="18891"/>
                    <a:pt x="6304" y="18580"/>
                    <a:pt x="6304" y="18207"/>
                  </a:cubicBezTo>
                  <a:lnTo>
                    <a:pt x="6304" y="15962"/>
                  </a:lnTo>
                  <a:cubicBezTo>
                    <a:pt x="6304" y="15590"/>
                    <a:pt x="5993" y="15303"/>
                    <a:pt x="5620" y="15303"/>
                  </a:cubicBezTo>
                  <a:lnTo>
                    <a:pt x="3372" y="15303"/>
                  </a:lnTo>
                  <a:close/>
                  <a:moveTo>
                    <a:pt x="9676" y="15303"/>
                  </a:moveTo>
                  <a:cubicBezTo>
                    <a:pt x="9303" y="15303"/>
                    <a:pt x="9016" y="15590"/>
                    <a:pt x="9016" y="15962"/>
                  </a:cubicBezTo>
                  <a:lnTo>
                    <a:pt x="9016" y="18207"/>
                  </a:lnTo>
                  <a:cubicBezTo>
                    <a:pt x="9016" y="18580"/>
                    <a:pt x="9303" y="18891"/>
                    <a:pt x="9676" y="18891"/>
                  </a:cubicBezTo>
                  <a:lnTo>
                    <a:pt x="11924" y="18891"/>
                  </a:lnTo>
                  <a:cubicBezTo>
                    <a:pt x="12297" y="18891"/>
                    <a:pt x="12608" y="18580"/>
                    <a:pt x="12608" y="18207"/>
                  </a:cubicBezTo>
                  <a:lnTo>
                    <a:pt x="12608" y="15962"/>
                  </a:lnTo>
                  <a:cubicBezTo>
                    <a:pt x="12608" y="15590"/>
                    <a:pt x="12297" y="15303"/>
                    <a:pt x="11924" y="15303"/>
                  </a:cubicBezTo>
                  <a:lnTo>
                    <a:pt x="9676" y="15303"/>
                  </a:lnTo>
                  <a:close/>
                </a:path>
              </a:pathLst>
            </a:custGeom>
            <a:solidFill>
              <a:srgbClr val="F7F5F6"/>
            </a:solidFill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ctr">
              <a:noAutofit/>
            </a:bodyPr>
            <a:lstStyle/>
            <a:p>
              <a:pPr algn="l" defTabSz="914400">
                <a:def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  <a:endParaRPr/>
            </a:p>
          </p:txBody>
        </p:sp>
      </p:grpSp>
      <p:sp>
        <p:nvSpPr>
          <p:cNvPr id="65" name="Graphic 33"/>
          <p:cNvSpPr/>
          <p:nvPr/>
        </p:nvSpPr>
        <p:spPr>
          <a:xfrm>
            <a:off x="5977911" y="2960098"/>
            <a:ext cx="187859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sp>
        <p:nvSpPr>
          <p:cNvPr id="66" name="Graphic 33"/>
          <p:cNvSpPr/>
          <p:nvPr/>
        </p:nvSpPr>
        <p:spPr>
          <a:xfrm>
            <a:off x="8648470" y="2960098"/>
            <a:ext cx="187859" cy="1601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1" y="0"/>
                </a:moveTo>
                <a:cubicBezTo>
                  <a:pt x="477" y="0"/>
                  <a:pt x="0" y="557"/>
                  <a:pt x="0" y="1256"/>
                </a:cubicBezTo>
                <a:cubicBezTo>
                  <a:pt x="0" y="1511"/>
                  <a:pt x="64" y="1788"/>
                  <a:pt x="182" y="1978"/>
                </a:cubicBezTo>
                <a:lnTo>
                  <a:pt x="5172" y="10800"/>
                </a:lnTo>
                <a:lnTo>
                  <a:pt x="182" y="19622"/>
                </a:lnTo>
                <a:cubicBezTo>
                  <a:pt x="64" y="19812"/>
                  <a:pt x="0" y="20062"/>
                  <a:pt x="0" y="20317"/>
                </a:cubicBezTo>
                <a:cubicBezTo>
                  <a:pt x="0" y="21016"/>
                  <a:pt x="477" y="21600"/>
                  <a:pt x="1071" y="21600"/>
                </a:cubicBezTo>
                <a:lnTo>
                  <a:pt x="4306" y="21600"/>
                </a:lnTo>
                <a:cubicBezTo>
                  <a:pt x="4685" y="21600"/>
                  <a:pt x="5023" y="21382"/>
                  <a:pt x="5218" y="21039"/>
                </a:cubicBezTo>
                <a:lnTo>
                  <a:pt x="10618" y="11495"/>
                </a:lnTo>
                <a:cubicBezTo>
                  <a:pt x="10737" y="11304"/>
                  <a:pt x="10800" y="11054"/>
                  <a:pt x="10800" y="10800"/>
                </a:cubicBezTo>
                <a:cubicBezTo>
                  <a:pt x="10800" y="10546"/>
                  <a:pt x="10737" y="10296"/>
                  <a:pt x="10618" y="10105"/>
                </a:cubicBezTo>
                <a:lnTo>
                  <a:pt x="5218" y="561"/>
                </a:lnTo>
                <a:cubicBezTo>
                  <a:pt x="5023" y="218"/>
                  <a:pt x="4685" y="0"/>
                  <a:pt x="4306" y="0"/>
                </a:cubicBezTo>
                <a:lnTo>
                  <a:pt x="1071" y="0"/>
                </a:lnTo>
                <a:close/>
                <a:moveTo>
                  <a:pt x="11871" y="0"/>
                </a:moveTo>
                <a:cubicBezTo>
                  <a:pt x="11277" y="0"/>
                  <a:pt x="10800" y="557"/>
                  <a:pt x="10800" y="1256"/>
                </a:cubicBezTo>
                <a:cubicBezTo>
                  <a:pt x="10800" y="1511"/>
                  <a:pt x="10863" y="1788"/>
                  <a:pt x="10982" y="1978"/>
                </a:cubicBezTo>
                <a:lnTo>
                  <a:pt x="15995" y="10800"/>
                </a:lnTo>
                <a:lnTo>
                  <a:pt x="10982" y="19622"/>
                </a:lnTo>
                <a:cubicBezTo>
                  <a:pt x="10863" y="19812"/>
                  <a:pt x="10800" y="20062"/>
                  <a:pt x="10800" y="20317"/>
                </a:cubicBezTo>
                <a:cubicBezTo>
                  <a:pt x="10800" y="21016"/>
                  <a:pt x="11277" y="21600"/>
                  <a:pt x="11871" y="21600"/>
                </a:cubicBezTo>
                <a:lnTo>
                  <a:pt x="15129" y="21600"/>
                </a:lnTo>
                <a:cubicBezTo>
                  <a:pt x="15507" y="21600"/>
                  <a:pt x="15823" y="21382"/>
                  <a:pt x="16018" y="21039"/>
                </a:cubicBezTo>
                <a:lnTo>
                  <a:pt x="21418" y="11495"/>
                </a:lnTo>
                <a:cubicBezTo>
                  <a:pt x="21537" y="11304"/>
                  <a:pt x="21600" y="11054"/>
                  <a:pt x="21600" y="10800"/>
                </a:cubicBezTo>
                <a:cubicBezTo>
                  <a:pt x="21600" y="10546"/>
                  <a:pt x="21537" y="10296"/>
                  <a:pt x="21418" y="10105"/>
                </a:cubicBezTo>
                <a:lnTo>
                  <a:pt x="16018" y="561"/>
                </a:lnTo>
                <a:cubicBezTo>
                  <a:pt x="15823" y="218"/>
                  <a:pt x="15507" y="0"/>
                  <a:pt x="15129" y="0"/>
                </a:cubicBezTo>
                <a:lnTo>
                  <a:pt x="11871" y="0"/>
                </a:lnTo>
                <a:close/>
              </a:path>
            </a:pathLst>
          </a:cu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lIns="45719" rIns="45719" anchor="ctr"/>
          <a:lstStyle/>
          <a:p>
            <a:pPr algn="l" defTabSz="914400">
              <a:def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pPr>
            <a:endParaRPr/>
          </a:p>
        </p:txBody>
      </p:sp>
      <p:sp>
        <p:nvSpPr>
          <p:cNvPr id="67" name="Line"/>
          <p:cNvSpPr/>
          <p:nvPr/>
        </p:nvSpPr>
        <p:spPr>
          <a:xfrm>
            <a:off x="2151778" y="3306147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68" name="Line"/>
          <p:cNvSpPr/>
          <p:nvPr/>
        </p:nvSpPr>
        <p:spPr>
          <a:xfrm>
            <a:off x="4779449" y="3306147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69" name="Line"/>
          <p:cNvSpPr/>
          <p:nvPr/>
        </p:nvSpPr>
        <p:spPr>
          <a:xfrm>
            <a:off x="7407120" y="3306147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70" name="Line"/>
          <p:cNvSpPr/>
          <p:nvPr/>
        </p:nvSpPr>
        <p:spPr>
          <a:xfrm>
            <a:off x="10034790" y="3306147"/>
            <a:ext cx="0" cy="300178"/>
          </a:xfrm>
          <a:prstGeom prst="line">
            <a:avLst/>
          </a:prstGeom>
          <a:noFill/>
          <a:ln w="25400" cap="flat">
            <a:solidFill>
              <a:schemeClr val="accent5"/>
            </a:solidFill>
            <a:custDash>
              <a:ds d="200000" sp="200000"/>
            </a:custDash>
            <a:miter lim="400000"/>
          </a:ln>
          <a:effectLst/>
        </p:spPr>
        <p:txBody>
          <a:bodyPr wrap="square" lIns="45718" tIns="45718" rIns="45718" bIns="45718" numCol="1" anchor="t">
            <a:noAutofit/>
          </a:bodyPr>
          <a:lstStyle/>
          <a:p>
            <a:endParaRPr>
              <a:solidFill>
                <a:schemeClr val="tx2"/>
              </a:solidFill>
            </a:endParaRPr>
          </a:p>
        </p:txBody>
      </p:sp>
      <p:sp>
        <p:nvSpPr>
          <p:cNvPr id="79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1265689" y="3712654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1068525" y="4356517"/>
            <a:ext cx="2127474" cy="6052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Complete the audit. Know where you stand.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1265689" y="3792434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This Week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3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3931452" y="3712654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3783338" y="4356517"/>
            <a:ext cx="2029374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Choose one area to improve. Write your charter or templates.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3931452" y="3792434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Next Week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87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6548265" y="3712654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6400051" y="4356517"/>
            <a:ext cx="2029574" cy="6052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US" sz="1400" dirty="0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Implement </a:t>
            </a: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the full 30-day plan. Track results.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6548265" y="3792434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Next Month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1" name="Rectangle: Rounded Corners 27">
            <a:extLst>
              <a:ext uri="{FF2B5EF4-FFF2-40B4-BE49-F238E27FC236}">
                <a16:creationId xmlns:a16="http://schemas.microsoft.com/office/drawing/2014/main" id="{21ADFF05-AA31-DB9A-DCDE-6B460BB0CADD}"/>
              </a:ext>
            </a:extLst>
          </p:cNvPr>
          <p:cNvSpPr/>
          <p:nvPr/>
        </p:nvSpPr>
        <p:spPr>
          <a:xfrm>
            <a:off x="9175934" y="3712654"/>
            <a:ext cx="1735812" cy="436560"/>
          </a:xfrm>
          <a:prstGeom prst="roundRect">
            <a:avLst>
              <a:gd name="adj" fmla="val 50000"/>
            </a:avLst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9E3278E-6D86-338C-3EC5-B1E0D971ACD0}"/>
              </a:ext>
            </a:extLst>
          </p:cNvPr>
          <p:cNvSpPr txBox="1"/>
          <p:nvPr/>
        </p:nvSpPr>
        <p:spPr>
          <a:xfrm>
            <a:off x="9016964" y="4356517"/>
            <a:ext cx="2051086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US" sz="14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Review improvements. Celebrate wins. Plan next phase.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85D1DAE-B24C-09EE-1C5B-FA2851B72DCF}"/>
              </a:ext>
            </a:extLst>
          </p:cNvPr>
          <p:cNvSpPr txBox="1"/>
          <p:nvPr/>
        </p:nvSpPr>
        <p:spPr>
          <a:xfrm>
            <a:off x="9175934" y="3792434"/>
            <a:ext cx="1735811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+mj-lt"/>
              </a:rPr>
              <a:t>In 60 Days</a:t>
            </a:r>
            <a:endParaRPr lang="en-ID" sz="1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5809CC-5EBA-C111-8211-EE4F98A8B628}"/>
              </a:ext>
            </a:extLst>
          </p:cNvPr>
          <p:cNvSpPr txBox="1"/>
          <p:nvPr/>
        </p:nvSpPr>
        <p:spPr>
          <a:xfrm>
            <a:off x="864227" y="1382534"/>
            <a:ext cx="9246424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Your </a:t>
            </a:r>
            <a:r>
              <a:rPr lang="en-US" sz="4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Action </a:t>
            </a:r>
            <a:r>
              <a:rPr lang="en-US" sz="4000" dirty="0">
                <a:solidFill>
                  <a:schemeClr val="accent1"/>
                </a:solidFill>
                <a:latin typeface="+mj-lt"/>
              </a:rPr>
              <a:t>Steps</a:t>
            </a:r>
          </a:p>
        </p:txBody>
      </p:sp>
      <p:sp>
        <p:nvSpPr>
          <p:cNvPr id="3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3852020" y="2061486"/>
            <a:ext cx="1510555" cy="133291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grpSp>
        <p:nvGrpSpPr>
          <p:cNvPr id="40" name="Group 39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41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2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3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4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5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6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7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8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9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0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1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2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3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4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5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6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7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1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2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3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4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5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6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7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8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9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0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1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2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3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4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5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6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7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8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9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0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1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2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3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4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5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6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7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8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9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0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1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2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3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4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5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6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7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8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9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0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5330969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alphaModFix amt="10000"/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C8C9E237-5428-5576-9951-A29B5C79A9B8}"/>
              </a:ext>
            </a:extLst>
          </p:cNvPr>
          <p:cNvSpPr txBox="1"/>
          <p:nvPr/>
        </p:nvSpPr>
        <p:spPr>
          <a:xfrm>
            <a:off x="1576253" y="3535333"/>
            <a:ext cx="9039496" cy="163121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lvl="0" algn="ctr"/>
            <a:r>
              <a:rPr lang="en-US" sz="4000" dirty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Go make your customers </a:t>
            </a:r>
            <a:r>
              <a:rPr lang="en-US" sz="4000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Plus Jakarta Sans SemiBold"/>
              </a:rPr>
              <a:t>feel </a:t>
            </a:r>
            <a:r>
              <a:rPr lang="en-US" sz="6000" dirty="0" smtClean="0">
                <a:solidFill>
                  <a:schemeClr val="accent1"/>
                </a:solidFill>
                <a:latin typeface="+mj-lt"/>
              </a:rPr>
              <a:t>Understood.</a:t>
            </a: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8397624-535E-C9F6-052D-FFB008A908C4}"/>
              </a:ext>
            </a:extLst>
          </p:cNvPr>
          <p:cNvSpPr/>
          <p:nvPr/>
        </p:nvSpPr>
        <p:spPr>
          <a:xfrm>
            <a:off x="3944982" y="5063904"/>
            <a:ext cx="4302035" cy="205290"/>
          </a:xfrm>
          <a:custGeom>
            <a:avLst/>
            <a:gdLst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15" fmla="*/ 56280 w 939712"/>
              <a:gd name="connsiteY15" fmla="*/ 154847 h 155033"/>
              <a:gd name="connsiteX0" fmla="*/ 56280 w 939712"/>
              <a:gd name="connsiteY0" fmla="*/ 154847 h 155033"/>
              <a:gd name="connsiteX1" fmla="*/ 390189 w 939712"/>
              <a:gd name="connsiteY1" fmla="*/ 65779 h 155033"/>
              <a:gd name="connsiteX2" fmla="*/ 740423 w 939712"/>
              <a:gd name="connsiteY2" fmla="*/ 40966 h 155033"/>
              <a:gd name="connsiteX3" fmla="*/ 938305 w 939712"/>
              <a:gd name="connsiteY3" fmla="*/ 40385 h 155033"/>
              <a:gd name="connsiteX4" fmla="*/ 937019 w 939712"/>
              <a:gd name="connsiteY4" fmla="*/ 36204 h 155033"/>
              <a:gd name="connsiteX5" fmla="*/ 921160 w 939712"/>
              <a:gd name="connsiteY5" fmla="*/ 22935 h 155033"/>
              <a:gd name="connsiteX6" fmla="*/ 899329 w 939712"/>
              <a:gd name="connsiteY6" fmla="*/ 7772 h 155033"/>
              <a:gd name="connsiteX7" fmla="*/ 885232 w 939712"/>
              <a:gd name="connsiteY7" fmla="*/ 237 h 155033"/>
              <a:gd name="connsiteX8" fmla="*/ 533292 w 939712"/>
              <a:gd name="connsiteY8" fmla="*/ 6152 h 155033"/>
              <a:gd name="connsiteX9" fmla="*/ 187630 w 939712"/>
              <a:gd name="connsiteY9" fmla="*/ 53825 h 155033"/>
              <a:gd name="connsiteX10" fmla="*/ 131 w 939712"/>
              <a:gd name="connsiteY10" fmla="*/ 114757 h 155033"/>
              <a:gd name="connsiteX11" fmla="*/ 6941 w 939712"/>
              <a:gd name="connsiteY11" fmla="*/ 122615 h 155033"/>
              <a:gd name="connsiteX12" fmla="*/ 26200 w 939712"/>
              <a:gd name="connsiteY12" fmla="*/ 137607 h 155033"/>
              <a:gd name="connsiteX13" fmla="*/ 46641 w 939712"/>
              <a:gd name="connsiteY13" fmla="*/ 150961 h 155033"/>
              <a:gd name="connsiteX14" fmla="*/ 56280 w 939712"/>
              <a:gd name="connsiteY14" fmla="*/ 154847 h 155033"/>
              <a:gd name="connsiteX0" fmla="*/ 46641 w 939712"/>
              <a:gd name="connsiteY0" fmla="*/ 150961 h 150961"/>
              <a:gd name="connsiteX1" fmla="*/ 390189 w 939712"/>
              <a:gd name="connsiteY1" fmla="*/ 65779 h 150961"/>
              <a:gd name="connsiteX2" fmla="*/ 740423 w 939712"/>
              <a:gd name="connsiteY2" fmla="*/ 40966 h 150961"/>
              <a:gd name="connsiteX3" fmla="*/ 938305 w 939712"/>
              <a:gd name="connsiteY3" fmla="*/ 40385 h 150961"/>
              <a:gd name="connsiteX4" fmla="*/ 937019 w 939712"/>
              <a:gd name="connsiteY4" fmla="*/ 36204 h 150961"/>
              <a:gd name="connsiteX5" fmla="*/ 921160 w 939712"/>
              <a:gd name="connsiteY5" fmla="*/ 22935 h 150961"/>
              <a:gd name="connsiteX6" fmla="*/ 899329 w 939712"/>
              <a:gd name="connsiteY6" fmla="*/ 7772 h 150961"/>
              <a:gd name="connsiteX7" fmla="*/ 885232 w 939712"/>
              <a:gd name="connsiteY7" fmla="*/ 237 h 150961"/>
              <a:gd name="connsiteX8" fmla="*/ 533292 w 939712"/>
              <a:gd name="connsiteY8" fmla="*/ 6152 h 150961"/>
              <a:gd name="connsiteX9" fmla="*/ 187630 w 939712"/>
              <a:gd name="connsiteY9" fmla="*/ 53825 h 150961"/>
              <a:gd name="connsiteX10" fmla="*/ 131 w 939712"/>
              <a:gd name="connsiteY10" fmla="*/ 114757 h 150961"/>
              <a:gd name="connsiteX11" fmla="*/ 6941 w 939712"/>
              <a:gd name="connsiteY11" fmla="*/ 122615 h 150961"/>
              <a:gd name="connsiteX12" fmla="*/ 26200 w 939712"/>
              <a:gd name="connsiteY12" fmla="*/ 137607 h 150961"/>
              <a:gd name="connsiteX13" fmla="*/ 46641 w 939712"/>
              <a:gd name="connsiteY13" fmla="*/ 150961 h 150961"/>
              <a:gd name="connsiteX0" fmla="*/ 42490 w 939712"/>
              <a:gd name="connsiteY0" fmla="*/ 148943 h 148943"/>
              <a:gd name="connsiteX1" fmla="*/ 390189 w 939712"/>
              <a:gd name="connsiteY1" fmla="*/ 65779 h 148943"/>
              <a:gd name="connsiteX2" fmla="*/ 740423 w 939712"/>
              <a:gd name="connsiteY2" fmla="*/ 40966 h 148943"/>
              <a:gd name="connsiteX3" fmla="*/ 938305 w 939712"/>
              <a:gd name="connsiteY3" fmla="*/ 40385 h 148943"/>
              <a:gd name="connsiteX4" fmla="*/ 937019 w 939712"/>
              <a:gd name="connsiteY4" fmla="*/ 36204 h 148943"/>
              <a:gd name="connsiteX5" fmla="*/ 921160 w 939712"/>
              <a:gd name="connsiteY5" fmla="*/ 22935 h 148943"/>
              <a:gd name="connsiteX6" fmla="*/ 899329 w 939712"/>
              <a:gd name="connsiteY6" fmla="*/ 7772 h 148943"/>
              <a:gd name="connsiteX7" fmla="*/ 885232 w 939712"/>
              <a:gd name="connsiteY7" fmla="*/ 237 h 148943"/>
              <a:gd name="connsiteX8" fmla="*/ 533292 w 939712"/>
              <a:gd name="connsiteY8" fmla="*/ 6152 h 148943"/>
              <a:gd name="connsiteX9" fmla="*/ 187630 w 939712"/>
              <a:gd name="connsiteY9" fmla="*/ 53825 h 148943"/>
              <a:gd name="connsiteX10" fmla="*/ 131 w 939712"/>
              <a:gd name="connsiteY10" fmla="*/ 114757 h 148943"/>
              <a:gd name="connsiteX11" fmla="*/ 6941 w 939712"/>
              <a:gd name="connsiteY11" fmla="*/ 122615 h 148943"/>
              <a:gd name="connsiteX12" fmla="*/ 26200 w 939712"/>
              <a:gd name="connsiteY12" fmla="*/ 137607 h 148943"/>
              <a:gd name="connsiteX13" fmla="*/ 42490 w 939712"/>
              <a:gd name="connsiteY13" fmla="*/ 148943 h 148943"/>
              <a:gd name="connsiteX0" fmla="*/ 42585 w 939807"/>
              <a:gd name="connsiteY0" fmla="*/ 148943 h 148943"/>
              <a:gd name="connsiteX1" fmla="*/ 390284 w 939807"/>
              <a:gd name="connsiteY1" fmla="*/ 65779 h 148943"/>
              <a:gd name="connsiteX2" fmla="*/ 740518 w 939807"/>
              <a:gd name="connsiteY2" fmla="*/ 40966 h 148943"/>
              <a:gd name="connsiteX3" fmla="*/ 938400 w 939807"/>
              <a:gd name="connsiteY3" fmla="*/ 40385 h 148943"/>
              <a:gd name="connsiteX4" fmla="*/ 937114 w 939807"/>
              <a:gd name="connsiteY4" fmla="*/ 36204 h 148943"/>
              <a:gd name="connsiteX5" fmla="*/ 921255 w 939807"/>
              <a:gd name="connsiteY5" fmla="*/ 22935 h 148943"/>
              <a:gd name="connsiteX6" fmla="*/ 899424 w 939807"/>
              <a:gd name="connsiteY6" fmla="*/ 7772 h 148943"/>
              <a:gd name="connsiteX7" fmla="*/ 885327 w 939807"/>
              <a:gd name="connsiteY7" fmla="*/ 237 h 148943"/>
              <a:gd name="connsiteX8" fmla="*/ 533387 w 939807"/>
              <a:gd name="connsiteY8" fmla="*/ 6152 h 148943"/>
              <a:gd name="connsiteX9" fmla="*/ 187725 w 939807"/>
              <a:gd name="connsiteY9" fmla="*/ 53825 h 148943"/>
              <a:gd name="connsiteX10" fmla="*/ 226 w 939807"/>
              <a:gd name="connsiteY10" fmla="*/ 114757 h 148943"/>
              <a:gd name="connsiteX11" fmla="*/ 7036 w 939807"/>
              <a:gd name="connsiteY11" fmla="*/ 122615 h 148943"/>
              <a:gd name="connsiteX12" fmla="*/ 19549 w 939807"/>
              <a:gd name="connsiteY12" fmla="*/ 135589 h 148943"/>
              <a:gd name="connsiteX13" fmla="*/ 42585 w 939807"/>
              <a:gd name="connsiteY13" fmla="*/ 148943 h 148943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3245 w 939807"/>
              <a:gd name="connsiteY0" fmla="*/ 146925 h 146925"/>
              <a:gd name="connsiteX1" fmla="*/ 390284 w 939807"/>
              <a:gd name="connsiteY1" fmla="*/ 65779 h 146925"/>
              <a:gd name="connsiteX2" fmla="*/ 740518 w 939807"/>
              <a:gd name="connsiteY2" fmla="*/ 40966 h 146925"/>
              <a:gd name="connsiteX3" fmla="*/ 938400 w 939807"/>
              <a:gd name="connsiteY3" fmla="*/ 40385 h 146925"/>
              <a:gd name="connsiteX4" fmla="*/ 937114 w 939807"/>
              <a:gd name="connsiteY4" fmla="*/ 36204 h 146925"/>
              <a:gd name="connsiteX5" fmla="*/ 921255 w 939807"/>
              <a:gd name="connsiteY5" fmla="*/ 22935 h 146925"/>
              <a:gd name="connsiteX6" fmla="*/ 899424 w 939807"/>
              <a:gd name="connsiteY6" fmla="*/ 7772 h 146925"/>
              <a:gd name="connsiteX7" fmla="*/ 885327 w 939807"/>
              <a:gd name="connsiteY7" fmla="*/ 237 h 146925"/>
              <a:gd name="connsiteX8" fmla="*/ 533387 w 939807"/>
              <a:gd name="connsiteY8" fmla="*/ 6152 h 146925"/>
              <a:gd name="connsiteX9" fmla="*/ 187725 w 939807"/>
              <a:gd name="connsiteY9" fmla="*/ 53825 h 146925"/>
              <a:gd name="connsiteX10" fmla="*/ 226 w 939807"/>
              <a:gd name="connsiteY10" fmla="*/ 114757 h 146925"/>
              <a:gd name="connsiteX11" fmla="*/ 7036 w 939807"/>
              <a:gd name="connsiteY11" fmla="*/ 122615 h 146925"/>
              <a:gd name="connsiteX12" fmla="*/ 19549 w 939807"/>
              <a:gd name="connsiteY12" fmla="*/ 135589 h 146925"/>
              <a:gd name="connsiteX13" fmla="*/ 33245 w 939807"/>
              <a:gd name="connsiteY13" fmla="*/ 146925 h 146925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  <a:gd name="connsiteX0" fmla="*/ 35839 w 939807"/>
              <a:gd name="connsiteY0" fmla="*/ 150961 h 150961"/>
              <a:gd name="connsiteX1" fmla="*/ 390284 w 939807"/>
              <a:gd name="connsiteY1" fmla="*/ 65779 h 150961"/>
              <a:gd name="connsiteX2" fmla="*/ 740518 w 939807"/>
              <a:gd name="connsiteY2" fmla="*/ 40966 h 150961"/>
              <a:gd name="connsiteX3" fmla="*/ 938400 w 939807"/>
              <a:gd name="connsiteY3" fmla="*/ 40385 h 150961"/>
              <a:gd name="connsiteX4" fmla="*/ 937114 w 939807"/>
              <a:gd name="connsiteY4" fmla="*/ 36204 h 150961"/>
              <a:gd name="connsiteX5" fmla="*/ 921255 w 939807"/>
              <a:gd name="connsiteY5" fmla="*/ 22935 h 150961"/>
              <a:gd name="connsiteX6" fmla="*/ 899424 w 939807"/>
              <a:gd name="connsiteY6" fmla="*/ 7772 h 150961"/>
              <a:gd name="connsiteX7" fmla="*/ 885327 w 939807"/>
              <a:gd name="connsiteY7" fmla="*/ 237 h 150961"/>
              <a:gd name="connsiteX8" fmla="*/ 533387 w 939807"/>
              <a:gd name="connsiteY8" fmla="*/ 6152 h 150961"/>
              <a:gd name="connsiteX9" fmla="*/ 187725 w 939807"/>
              <a:gd name="connsiteY9" fmla="*/ 53825 h 150961"/>
              <a:gd name="connsiteX10" fmla="*/ 226 w 939807"/>
              <a:gd name="connsiteY10" fmla="*/ 114757 h 150961"/>
              <a:gd name="connsiteX11" fmla="*/ 7036 w 939807"/>
              <a:gd name="connsiteY11" fmla="*/ 122615 h 150961"/>
              <a:gd name="connsiteX12" fmla="*/ 19549 w 939807"/>
              <a:gd name="connsiteY12" fmla="*/ 135589 h 150961"/>
              <a:gd name="connsiteX13" fmla="*/ 35839 w 939807"/>
              <a:gd name="connsiteY13" fmla="*/ 150961 h 150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39807" h="150961">
                <a:moveTo>
                  <a:pt x="35839" y="150961"/>
                </a:moveTo>
                <a:cubicBezTo>
                  <a:pt x="96504" y="138990"/>
                  <a:pt x="259866" y="84111"/>
                  <a:pt x="390284" y="65779"/>
                </a:cubicBezTo>
                <a:cubicBezTo>
                  <a:pt x="507995" y="49233"/>
                  <a:pt x="623475" y="42871"/>
                  <a:pt x="740518" y="40966"/>
                </a:cubicBezTo>
                <a:cubicBezTo>
                  <a:pt x="806469" y="39890"/>
                  <a:pt x="872439" y="40100"/>
                  <a:pt x="938400" y="40385"/>
                </a:cubicBezTo>
                <a:cubicBezTo>
                  <a:pt x="941686" y="40395"/>
                  <a:pt x="938352" y="37509"/>
                  <a:pt x="937114" y="36204"/>
                </a:cubicBezTo>
                <a:cubicBezTo>
                  <a:pt x="932485" y="31327"/>
                  <a:pt x="926598" y="26936"/>
                  <a:pt x="921255" y="22935"/>
                </a:cubicBezTo>
                <a:cubicBezTo>
                  <a:pt x="914178" y="17620"/>
                  <a:pt x="906958" y="12429"/>
                  <a:pt x="899424" y="7772"/>
                </a:cubicBezTo>
                <a:cubicBezTo>
                  <a:pt x="895737" y="5495"/>
                  <a:pt x="889670" y="256"/>
                  <a:pt x="885327" y="237"/>
                </a:cubicBezTo>
                <a:cubicBezTo>
                  <a:pt x="767998" y="-286"/>
                  <a:pt x="650564" y="-534"/>
                  <a:pt x="533387" y="6152"/>
                </a:cubicBezTo>
                <a:cubicBezTo>
                  <a:pt x="417173" y="12782"/>
                  <a:pt x="300977" y="26307"/>
                  <a:pt x="187725" y="53825"/>
                </a:cubicBezTo>
                <a:cubicBezTo>
                  <a:pt x="123784" y="69360"/>
                  <a:pt x="60985" y="89449"/>
                  <a:pt x="226" y="114757"/>
                </a:cubicBezTo>
                <a:cubicBezTo>
                  <a:pt x="-1118" y="115318"/>
                  <a:pt x="3816" y="119143"/>
                  <a:pt x="7036" y="122615"/>
                </a:cubicBezTo>
                <a:cubicBezTo>
                  <a:pt x="10256" y="126087"/>
                  <a:pt x="14749" y="130865"/>
                  <a:pt x="19549" y="135589"/>
                </a:cubicBezTo>
                <a:cubicBezTo>
                  <a:pt x="24349" y="140313"/>
                  <a:pt x="28752" y="146951"/>
                  <a:pt x="35839" y="15096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D"/>
          </a:p>
        </p:txBody>
      </p:sp>
      <p:sp>
        <p:nvSpPr>
          <p:cNvPr id="26" name="Picture Placeholder 16">
            <a:extLst>
              <a:ext uri="{FF2B5EF4-FFF2-40B4-BE49-F238E27FC236}">
                <a16:creationId xmlns:a16="http://schemas.microsoft.com/office/drawing/2014/main" id="{ACBFC488-73E0-39C1-7A7B-39F1AD35775A}"/>
              </a:ext>
            </a:extLst>
          </p:cNvPr>
          <p:cNvSpPr txBox="1">
            <a:spLocks/>
          </p:cNvSpPr>
          <p:nvPr/>
        </p:nvSpPr>
        <p:spPr>
          <a:xfrm>
            <a:off x="1073496" y="974473"/>
            <a:ext cx="4178300" cy="4944915"/>
          </a:xfrm>
          <a:custGeom>
            <a:avLst/>
            <a:gdLst>
              <a:gd name="connsiteX0" fmla="*/ 0 w 4178300"/>
              <a:gd name="connsiteY0" fmla="*/ 0 h 4944915"/>
              <a:gd name="connsiteX1" fmla="*/ 3481903 w 4178300"/>
              <a:gd name="connsiteY1" fmla="*/ 0 h 4944915"/>
              <a:gd name="connsiteX2" fmla="*/ 4178300 w 4178300"/>
              <a:gd name="connsiteY2" fmla="*/ 696397 h 4944915"/>
              <a:gd name="connsiteX3" fmla="*/ 4178300 w 4178300"/>
              <a:gd name="connsiteY3" fmla="*/ 4944915 h 4944915"/>
              <a:gd name="connsiteX4" fmla="*/ 0 w 4178300"/>
              <a:gd name="connsiteY4" fmla="*/ 4944915 h 494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8300" h="4944915">
                <a:moveTo>
                  <a:pt x="0" y="0"/>
                </a:moveTo>
                <a:lnTo>
                  <a:pt x="3481903" y="0"/>
                </a:lnTo>
                <a:cubicBezTo>
                  <a:pt x="3866512" y="0"/>
                  <a:pt x="4178300" y="311788"/>
                  <a:pt x="4178300" y="696397"/>
                </a:cubicBezTo>
                <a:lnTo>
                  <a:pt x="4178300" y="4944915"/>
                </a:lnTo>
                <a:lnTo>
                  <a:pt x="0" y="4944915"/>
                </a:lnTo>
                <a:close/>
              </a:path>
            </a:pathLst>
          </a:custGeom>
        </p:spPr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E21897-AF5C-024A-4357-EF9B7AA4227C}"/>
              </a:ext>
            </a:extLst>
          </p:cNvPr>
          <p:cNvSpPr txBox="1"/>
          <p:nvPr/>
        </p:nvSpPr>
        <p:spPr>
          <a:xfrm>
            <a:off x="3651417" y="1326898"/>
            <a:ext cx="417830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D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Final Thought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DBAE27C-7D01-4400-0A32-F652DCD8C5F8}"/>
              </a:ext>
            </a:extLst>
          </p:cNvPr>
          <p:cNvSpPr txBox="1"/>
          <p:nvPr/>
        </p:nvSpPr>
        <p:spPr>
          <a:xfrm>
            <a:off x="2203783" y="1955190"/>
            <a:ext cx="7073568" cy="1151341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algn="ctr">
              <a:lnSpc>
                <a:spcPct val="150000"/>
              </a:lnSpc>
              <a:spcBef>
                <a:spcPts val="600"/>
              </a:spcBef>
            </a:pPr>
            <a:r>
              <a:rPr lang="en-US" sz="1600" dirty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rPr>
              <a:t>"Communication isn't a one-time thing. It's ongoing. But like any skill, the more you practice, the better you get. And the better you get, the more successful you become."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10336178" y="536678"/>
            <a:ext cx="1362764" cy="532930"/>
            <a:chOff x="11721808" y="2935777"/>
            <a:chExt cx="2025650" cy="792162"/>
          </a:xfrm>
          <a:solidFill>
            <a:srgbClr val="1548A3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7159089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Placeholder 1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13" b="7813"/>
          <a:stretch>
            <a:fillRect/>
          </a:stretch>
        </p:blipFill>
        <p:spPr/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BF76A8CB-F948-4794-020F-2A11DD824A8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A3D7C38-8B9E-9462-5F04-505FFAE2D1D0}"/>
              </a:ext>
            </a:extLst>
          </p:cNvPr>
          <p:cNvSpPr txBox="1"/>
          <p:nvPr/>
        </p:nvSpPr>
        <p:spPr>
          <a:xfrm>
            <a:off x="1901072" y="2400834"/>
            <a:ext cx="9687903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500" dirty="0">
                <a:solidFill>
                  <a:schemeClr val="bg1"/>
                </a:solidFill>
                <a:latin typeface="+mj-lt"/>
              </a:rPr>
              <a:t>Thank Y</a:t>
            </a:r>
            <a:r>
              <a:rPr lang="en-US" sz="11500" dirty="0">
                <a:solidFill>
                  <a:schemeClr val="accent2"/>
                </a:solidFill>
                <a:latin typeface="+mj-lt"/>
              </a:rPr>
              <a:t>o</a:t>
            </a:r>
            <a:r>
              <a:rPr lang="en-US" sz="11500" dirty="0">
                <a:solidFill>
                  <a:schemeClr val="bg1"/>
                </a:solidFill>
                <a:latin typeface="+mj-lt"/>
              </a:rPr>
              <a:t>u!</a:t>
            </a:r>
          </a:p>
        </p:txBody>
      </p:sp>
      <p:grpSp>
        <p:nvGrpSpPr>
          <p:cNvPr id="171" name="Group 170"/>
          <p:cNvGrpSpPr/>
          <p:nvPr/>
        </p:nvGrpSpPr>
        <p:grpSpPr>
          <a:xfrm>
            <a:off x="5083175" y="804336"/>
            <a:ext cx="2025650" cy="792162"/>
            <a:chOff x="11721808" y="2935777"/>
            <a:chExt cx="2025650" cy="792162"/>
          </a:xfrm>
          <a:solidFill>
            <a:schemeClr val="bg1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1" name="Freeform 16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0" name="Freeform 21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2" name="Freeform 23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3" name="Freeform 24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4" name="Freeform 25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7" name="Freeform 26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39" name="Freeform 27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0" name="Freeform 28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1" name="Freeform 29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2" name="Freeform 30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3" name="Freeform 31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4" name="Freeform 32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5" name="Freeform 33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6" name="Freeform 34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7" name="Freeform 35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8" name="Freeform 36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49" name="Freeform 37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0" name="Freeform 38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1" name="Freeform 39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2" name="Freeform 40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4" name="Freeform 42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5" name="Freeform 43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6" name="Freeform 44"/>
            <p:cNvSpPr>
              <a:spLocks noEditPoints="1"/>
            </p:cNvSpPr>
            <p:nvPr/>
          </p:nvSpPr>
          <p:spPr bwMode="auto">
            <a:xfrm>
              <a:off x="12979108" y="2935777"/>
              <a:ext cx="768350" cy="792162"/>
            </a:xfrm>
            <a:custGeom>
              <a:avLst/>
              <a:gdLst>
                <a:gd name="T0" fmla="*/ 605 w 1451"/>
                <a:gd name="T1" fmla="*/ 1406 h 1497"/>
                <a:gd name="T2" fmla="*/ 678 w 1451"/>
                <a:gd name="T3" fmla="*/ 1320 h 1497"/>
                <a:gd name="T4" fmla="*/ 620 w 1451"/>
                <a:gd name="T5" fmla="*/ 1334 h 1497"/>
                <a:gd name="T6" fmla="*/ 498 w 1451"/>
                <a:gd name="T7" fmla="*/ 1369 h 1497"/>
                <a:gd name="T8" fmla="*/ 542 w 1451"/>
                <a:gd name="T9" fmla="*/ 1372 h 1497"/>
                <a:gd name="T10" fmla="*/ 486 w 1451"/>
                <a:gd name="T11" fmla="*/ 1449 h 1497"/>
                <a:gd name="T12" fmla="*/ 342 w 1451"/>
                <a:gd name="T13" fmla="*/ 1345 h 1497"/>
                <a:gd name="T14" fmla="*/ 218 w 1451"/>
                <a:gd name="T15" fmla="*/ 1300 h 1497"/>
                <a:gd name="T16" fmla="*/ 1 w 1451"/>
                <a:gd name="T17" fmla="*/ 764 h 1497"/>
                <a:gd name="T18" fmla="*/ 268 w 1451"/>
                <a:gd name="T19" fmla="*/ 197 h 1497"/>
                <a:gd name="T20" fmla="*/ 331 w 1451"/>
                <a:gd name="T21" fmla="*/ 161 h 1497"/>
                <a:gd name="T22" fmla="*/ 502 w 1451"/>
                <a:gd name="T23" fmla="*/ 37 h 1497"/>
                <a:gd name="T24" fmla="*/ 540 w 1451"/>
                <a:gd name="T25" fmla="*/ 122 h 1497"/>
                <a:gd name="T26" fmla="*/ 533 w 1451"/>
                <a:gd name="T27" fmla="*/ 145 h 1497"/>
                <a:gd name="T28" fmla="*/ 617 w 1451"/>
                <a:gd name="T29" fmla="*/ 160 h 1497"/>
                <a:gd name="T30" fmla="*/ 674 w 1451"/>
                <a:gd name="T31" fmla="*/ 171 h 1497"/>
                <a:gd name="T32" fmla="*/ 613 w 1451"/>
                <a:gd name="T33" fmla="*/ 80 h 1497"/>
                <a:gd name="T34" fmla="*/ 726 w 1451"/>
                <a:gd name="T35" fmla="*/ 3 h 1497"/>
                <a:gd name="T36" fmla="*/ 843 w 1451"/>
                <a:gd name="T37" fmla="*/ 72 h 1497"/>
                <a:gd name="T38" fmla="*/ 789 w 1451"/>
                <a:gd name="T39" fmla="*/ 171 h 1497"/>
                <a:gd name="T40" fmla="*/ 845 w 1451"/>
                <a:gd name="T41" fmla="*/ 161 h 1497"/>
                <a:gd name="T42" fmla="*/ 911 w 1451"/>
                <a:gd name="T43" fmla="*/ 154 h 1497"/>
                <a:gd name="T44" fmla="*/ 922 w 1451"/>
                <a:gd name="T45" fmla="*/ 122 h 1497"/>
                <a:gd name="T46" fmla="*/ 947 w 1451"/>
                <a:gd name="T47" fmla="*/ 29 h 1497"/>
                <a:gd name="T48" fmla="*/ 1109 w 1451"/>
                <a:gd name="T49" fmla="*/ 142 h 1497"/>
                <a:gd name="T50" fmla="*/ 1193 w 1451"/>
                <a:gd name="T51" fmla="*/ 181 h 1497"/>
                <a:gd name="T52" fmla="*/ 1450 w 1451"/>
                <a:gd name="T53" fmla="*/ 763 h 1497"/>
                <a:gd name="T54" fmla="*/ 1427 w 1451"/>
                <a:gd name="T55" fmla="*/ 1299 h 1497"/>
                <a:gd name="T56" fmla="*/ 1162 w 1451"/>
                <a:gd name="T57" fmla="*/ 1323 h 1497"/>
                <a:gd name="T58" fmla="*/ 989 w 1451"/>
                <a:gd name="T59" fmla="*/ 1424 h 1497"/>
                <a:gd name="T60" fmla="*/ 893 w 1451"/>
                <a:gd name="T61" fmla="*/ 1383 h 1497"/>
                <a:gd name="T62" fmla="*/ 902 w 1451"/>
                <a:gd name="T63" fmla="*/ 1340 h 1497"/>
                <a:gd name="T64" fmla="*/ 845 w 1451"/>
                <a:gd name="T65" fmla="*/ 1337 h 1497"/>
                <a:gd name="T66" fmla="*/ 782 w 1451"/>
                <a:gd name="T67" fmla="*/ 1320 h 1497"/>
                <a:gd name="T68" fmla="*/ 815 w 1451"/>
                <a:gd name="T69" fmla="*/ 1437 h 1497"/>
                <a:gd name="T70" fmla="*/ 998 w 1451"/>
                <a:gd name="T71" fmla="*/ 191 h 1497"/>
                <a:gd name="T72" fmla="*/ 915 w 1451"/>
                <a:gd name="T73" fmla="*/ 233 h 1497"/>
                <a:gd name="T74" fmla="*/ 727 w 1451"/>
                <a:gd name="T75" fmla="*/ 242 h 1497"/>
                <a:gd name="T76" fmla="*/ 523 w 1451"/>
                <a:gd name="T77" fmla="*/ 227 h 1497"/>
                <a:gd name="T78" fmla="*/ 456 w 1451"/>
                <a:gd name="T79" fmla="*/ 199 h 1497"/>
                <a:gd name="T80" fmla="*/ 385 w 1451"/>
                <a:gd name="T81" fmla="*/ 163 h 1497"/>
                <a:gd name="T82" fmla="*/ 378 w 1451"/>
                <a:gd name="T83" fmla="*/ 243 h 1497"/>
                <a:gd name="T84" fmla="*/ 46 w 1451"/>
                <a:gd name="T85" fmla="*/ 212 h 1497"/>
                <a:gd name="T86" fmla="*/ 345 w 1451"/>
                <a:gd name="T87" fmla="*/ 1270 h 1497"/>
                <a:gd name="T88" fmla="*/ 382 w 1451"/>
                <a:gd name="T89" fmla="*/ 1321 h 1497"/>
                <a:gd name="T90" fmla="*/ 456 w 1451"/>
                <a:gd name="T91" fmla="*/ 1299 h 1497"/>
                <a:gd name="T92" fmla="*/ 584 w 1451"/>
                <a:gd name="T93" fmla="*/ 1257 h 1497"/>
                <a:gd name="T94" fmla="*/ 761 w 1451"/>
                <a:gd name="T95" fmla="*/ 1274 h 1497"/>
                <a:gd name="T96" fmla="*/ 982 w 1451"/>
                <a:gd name="T97" fmla="*/ 1253 h 1497"/>
                <a:gd name="T98" fmla="*/ 995 w 1451"/>
                <a:gd name="T99" fmla="*/ 1347 h 1497"/>
                <a:gd name="T100" fmla="*/ 1043 w 1451"/>
                <a:gd name="T101" fmla="*/ 1309 h 1497"/>
                <a:gd name="T102" fmla="*/ 1134 w 1451"/>
                <a:gd name="T103" fmla="*/ 1262 h 1497"/>
                <a:gd name="T104" fmla="*/ 1189 w 1451"/>
                <a:gd name="T105" fmla="*/ 212 h 1497"/>
                <a:gd name="T106" fmla="*/ 1061 w 1451"/>
                <a:gd name="T107" fmla="*/ 237 h 1497"/>
                <a:gd name="T108" fmla="*/ 1005 w 1451"/>
                <a:gd name="T109" fmla="*/ 143 h 1497"/>
                <a:gd name="T110" fmla="*/ 620 w 1451"/>
                <a:gd name="T111" fmla="*/ 1285 h 1497"/>
                <a:gd name="T112" fmla="*/ 538 w 1451"/>
                <a:gd name="T113" fmla="*/ 194 h 1497"/>
                <a:gd name="T114" fmla="*/ 950 w 1451"/>
                <a:gd name="T115" fmla="*/ 1331 h 1497"/>
                <a:gd name="T116" fmla="*/ 893 w 1451"/>
                <a:gd name="T117" fmla="*/ 1305 h 1497"/>
                <a:gd name="T118" fmla="*/ 859 w 1451"/>
                <a:gd name="T119" fmla="*/ 212 h 1497"/>
                <a:gd name="T120" fmla="*/ 719 w 1451"/>
                <a:gd name="T121" fmla="*/ 176 h 1497"/>
                <a:gd name="T122" fmla="*/ 727 w 1451"/>
                <a:gd name="T123" fmla="*/ 1292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1" h="1497">
                  <a:moveTo>
                    <a:pt x="728" y="1497"/>
                  </a:moveTo>
                  <a:lnTo>
                    <a:pt x="728" y="1497"/>
                  </a:lnTo>
                  <a:lnTo>
                    <a:pt x="714" y="1484"/>
                  </a:lnTo>
                  <a:lnTo>
                    <a:pt x="714" y="1484"/>
                  </a:lnTo>
                  <a:lnTo>
                    <a:pt x="702" y="1472"/>
                  </a:lnTo>
                  <a:lnTo>
                    <a:pt x="702" y="1472"/>
                  </a:lnTo>
                  <a:lnTo>
                    <a:pt x="693" y="1465"/>
                  </a:lnTo>
                  <a:lnTo>
                    <a:pt x="688" y="1456"/>
                  </a:lnTo>
                  <a:lnTo>
                    <a:pt x="683" y="1446"/>
                  </a:lnTo>
                  <a:lnTo>
                    <a:pt x="682" y="1435"/>
                  </a:lnTo>
                  <a:lnTo>
                    <a:pt x="682" y="1435"/>
                  </a:lnTo>
                  <a:lnTo>
                    <a:pt x="681" y="1430"/>
                  </a:lnTo>
                  <a:lnTo>
                    <a:pt x="681" y="1430"/>
                  </a:lnTo>
                  <a:lnTo>
                    <a:pt x="671" y="1434"/>
                  </a:lnTo>
                  <a:lnTo>
                    <a:pt x="671" y="1434"/>
                  </a:lnTo>
                  <a:lnTo>
                    <a:pt x="662" y="1437"/>
                  </a:lnTo>
                  <a:lnTo>
                    <a:pt x="654" y="1438"/>
                  </a:lnTo>
                  <a:lnTo>
                    <a:pt x="646" y="1438"/>
                  </a:lnTo>
                  <a:lnTo>
                    <a:pt x="639" y="1435"/>
                  </a:lnTo>
                  <a:lnTo>
                    <a:pt x="632" y="1432"/>
                  </a:lnTo>
                  <a:lnTo>
                    <a:pt x="625" y="1430"/>
                  </a:lnTo>
                  <a:lnTo>
                    <a:pt x="615" y="1421"/>
                  </a:lnTo>
                  <a:lnTo>
                    <a:pt x="615" y="1421"/>
                  </a:lnTo>
                  <a:lnTo>
                    <a:pt x="608" y="1411"/>
                  </a:lnTo>
                  <a:lnTo>
                    <a:pt x="605" y="1406"/>
                  </a:lnTo>
                  <a:lnTo>
                    <a:pt x="603" y="1400"/>
                  </a:lnTo>
                  <a:lnTo>
                    <a:pt x="603" y="1400"/>
                  </a:lnTo>
                  <a:lnTo>
                    <a:pt x="603" y="1396"/>
                  </a:lnTo>
                  <a:lnTo>
                    <a:pt x="605" y="1392"/>
                  </a:lnTo>
                  <a:lnTo>
                    <a:pt x="606" y="1390"/>
                  </a:lnTo>
                  <a:lnTo>
                    <a:pt x="612" y="1390"/>
                  </a:lnTo>
                  <a:lnTo>
                    <a:pt x="612" y="1390"/>
                  </a:lnTo>
                  <a:lnTo>
                    <a:pt x="616" y="1390"/>
                  </a:lnTo>
                  <a:lnTo>
                    <a:pt x="616" y="1390"/>
                  </a:lnTo>
                  <a:lnTo>
                    <a:pt x="620" y="1390"/>
                  </a:lnTo>
                  <a:lnTo>
                    <a:pt x="625" y="1389"/>
                  </a:lnTo>
                  <a:lnTo>
                    <a:pt x="627" y="1386"/>
                  </a:lnTo>
                  <a:lnTo>
                    <a:pt x="630" y="1383"/>
                  </a:lnTo>
                  <a:lnTo>
                    <a:pt x="630" y="1383"/>
                  </a:lnTo>
                  <a:lnTo>
                    <a:pt x="641" y="1364"/>
                  </a:lnTo>
                  <a:lnTo>
                    <a:pt x="641" y="1364"/>
                  </a:lnTo>
                  <a:lnTo>
                    <a:pt x="651" y="1345"/>
                  </a:lnTo>
                  <a:lnTo>
                    <a:pt x="651" y="1345"/>
                  </a:lnTo>
                  <a:lnTo>
                    <a:pt x="655" y="1338"/>
                  </a:lnTo>
                  <a:lnTo>
                    <a:pt x="660" y="1333"/>
                  </a:lnTo>
                  <a:lnTo>
                    <a:pt x="665" y="1327"/>
                  </a:lnTo>
                  <a:lnTo>
                    <a:pt x="672" y="1323"/>
                  </a:lnTo>
                  <a:lnTo>
                    <a:pt x="672" y="1323"/>
                  </a:lnTo>
                  <a:lnTo>
                    <a:pt x="678" y="1320"/>
                  </a:lnTo>
                  <a:lnTo>
                    <a:pt x="678" y="1320"/>
                  </a:lnTo>
                  <a:lnTo>
                    <a:pt x="664" y="1314"/>
                  </a:lnTo>
                  <a:lnTo>
                    <a:pt x="650" y="1310"/>
                  </a:lnTo>
                  <a:lnTo>
                    <a:pt x="636" y="1309"/>
                  </a:lnTo>
                  <a:lnTo>
                    <a:pt x="622" y="1310"/>
                  </a:lnTo>
                  <a:lnTo>
                    <a:pt x="622" y="1310"/>
                  </a:lnTo>
                  <a:lnTo>
                    <a:pt x="612" y="1313"/>
                  </a:lnTo>
                  <a:lnTo>
                    <a:pt x="603" y="1317"/>
                  </a:lnTo>
                  <a:lnTo>
                    <a:pt x="603" y="1317"/>
                  </a:lnTo>
                  <a:lnTo>
                    <a:pt x="601" y="1320"/>
                  </a:lnTo>
                  <a:lnTo>
                    <a:pt x="599" y="1324"/>
                  </a:lnTo>
                  <a:lnTo>
                    <a:pt x="598" y="1327"/>
                  </a:lnTo>
                  <a:lnTo>
                    <a:pt x="598" y="1331"/>
                  </a:lnTo>
                  <a:lnTo>
                    <a:pt x="598" y="1331"/>
                  </a:lnTo>
                  <a:lnTo>
                    <a:pt x="599" y="1336"/>
                  </a:lnTo>
                  <a:lnTo>
                    <a:pt x="599" y="1336"/>
                  </a:lnTo>
                  <a:lnTo>
                    <a:pt x="602" y="1338"/>
                  </a:lnTo>
                  <a:lnTo>
                    <a:pt x="605" y="1341"/>
                  </a:lnTo>
                  <a:lnTo>
                    <a:pt x="609" y="1340"/>
                  </a:lnTo>
                  <a:lnTo>
                    <a:pt x="613" y="1337"/>
                  </a:lnTo>
                  <a:lnTo>
                    <a:pt x="613" y="1337"/>
                  </a:lnTo>
                  <a:lnTo>
                    <a:pt x="615" y="1334"/>
                  </a:lnTo>
                  <a:lnTo>
                    <a:pt x="617" y="1333"/>
                  </a:lnTo>
                  <a:lnTo>
                    <a:pt x="619" y="1333"/>
                  </a:lnTo>
                  <a:lnTo>
                    <a:pt x="619" y="1333"/>
                  </a:lnTo>
                  <a:lnTo>
                    <a:pt x="620" y="1334"/>
                  </a:lnTo>
                  <a:lnTo>
                    <a:pt x="622" y="1336"/>
                  </a:lnTo>
                  <a:lnTo>
                    <a:pt x="623" y="1340"/>
                  </a:lnTo>
                  <a:lnTo>
                    <a:pt x="623" y="1340"/>
                  </a:lnTo>
                  <a:lnTo>
                    <a:pt x="622" y="1350"/>
                  </a:lnTo>
                  <a:lnTo>
                    <a:pt x="619" y="1357"/>
                  </a:lnTo>
                  <a:lnTo>
                    <a:pt x="615" y="1364"/>
                  </a:lnTo>
                  <a:lnTo>
                    <a:pt x="609" y="1369"/>
                  </a:lnTo>
                  <a:lnTo>
                    <a:pt x="602" y="1373"/>
                  </a:lnTo>
                  <a:lnTo>
                    <a:pt x="594" y="1375"/>
                  </a:lnTo>
                  <a:lnTo>
                    <a:pt x="587" y="1376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0" y="1371"/>
                  </a:lnTo>
                  <a:lnTo>
                    <a:pt x="563" y="1364"/>
                  </a:lnTo>
                  <a:lnTo>
                    <a:pt x="560" y="1357"/>
                  </a:lnTo>
                  <a:lnTo>
                    <a:pt x="557" y="1348"/>
                  </a:lnTo>
                  <a:lnTo>
                    <a:pt x="557" y="1348"/>
                  </a:lnTo>
                  <a:lnTo>
                    <a:pt x="556" y="1340"/>
                  </a:lnTo>
                  <a:lnTo>
                    <a:pt x="556" y="1340"/>
                  </a:lnTo>
                  <a:lnTo>
                    <a:pt x="549" y="1341"/>
                  </a:lnTo>
                  <a:lnTo>
                    <a:pt x="549" y="1341"/>
                  </a:lnTo>
                  <a:lnTo>
                    <a:pt x="505" y="1362"/>
                  </a:lnTo>
                  <a:lnTo>
                    <a:pt x="505" y="1362"/>
                  </a:lnTo>
                  <a:lnTo>
                    <a:pt x="501" y="1365"/>
                  </a:lnTo>
                  <a:lnTo>
                    <a:pt x="498" y="1369"/>
                  </a:lnTo>
                  <a:lnTo>
                    <a:pt x="497" y="1372"/>
                  </a:lnTo>
                  <a:lnTo>
                    <a:pt x="500" y="1379"/>
                  </a:lnTo>
                  <a:lnTo>
                    <a:pt x="500" y="1379"/>
                  </a:lnTo>
                  <a:lnTo>
                    <a:pt x="501" y="1385"/>
                  </a:lnTo>
                  <a:lnTo>
                    <a:pt x="504" y="1390"/>
                  </a:lnTo>
                  <a:lnTo>
                    <a:pt x="508" y="1394"/>
                  </a:lnTo>
                  <a:lnTo>
                    <a:pt x="514" y="1399"/>
                  </a:lnTo>
                  <a:lnTo>
                    <a:pt x="514" y="1399"/>
                  </a:lnTo>
                  <a:lnTo>
                    <a:pt x="516" y="1402"/>
                  </a:lnTo>
                  <a:lnTo>
                    <a:pt x="521" y="1403"/>
                  </a:lnTo>
                  <a:lnTo>
                    <a:pt x="525" y="1403"/>
                  </a:lnTo>
                  <a:lnTo>
                    <a:pt x="529" y="1402"/>
                  </a:lnTo>
                  <a:lnTo>
                    <a:pt x="529" y="1402"/>
                  </a:lnTo>
                  <a:lnTo>
                    <a:pt x="533" y="1399"/>
                  </a:lnTo>
                  <a:lnTo>
                    <a:pt x="535" y="1394"/>
                  </a:lnTo>
                  <a:lnTo>
                    <a:pt x="538" y="1390"/>
                  </a:lnTo>
                  <a:lnTo>
                    <a:pt x="538" y="1386"/>
                  </a:lnTo>
                  <a:lnTo>
                    <a:pt x="538" y="1386"/>
                  </a:lnTo>
                  <a:lnTo>
                    <a:pt x="538" y="1376"/>
                  </a:lnTo>
                  <a:lnTo>
                    <a:pt x="538" y="1376"/>
                  </a:lnTo>
                  <a:lnTo>
                    <a:pt x="538" y="1375"/>
                  </a:lnTo>
                  <a:lnTo>
                    <a:pt x="538" y="1373"/>
                  </a:lnTo>
                  <a:lnTo>
                    <a:pt x="539" y="1372"/>
                  </a:lnTo>
                  <a:lnTo>
                    <a:pt x="542" y="1372"/>
                  </a:lnTo>
                  <a:lnTo>
                    <a:pt x="542" y="1372"/>
                  </a:lnTo>
                  <a:lnTo>
                    <a:pt x="550" y="1375"/>
                  </a:lnTo>
                  <a:lnTo>
                    <a:pt x="557" y="1378"/>
                  </a:lnTo>
                  <a:lnTo>
                    <a:pt x="563" y="1382"/>
                  </a:lnTo>
                  <a:lnTo>
                    <a:pt x="568" y="1387"/>
                  </a:lnTo>
                  <a:lnTo>
                    <a:pt x="568" y="1387"/>
                  </a:lnTo>
                  <a:lnTo>
                    <a:pt x="574" y="1394"/>
                  </a:lnTo>
                  <a:lnTo>
                    <a:pt x="578" y="1403"/>
                  </a:lnTo>
                  <a:lnTo>
                    <a:pt x="580" y="1411"/>
                  </a:lnTo>
                  <a:lnTo>
                    <a:pt x="581" y="1421"/>
                  </a:lnTo>
                  <a:lnTo>
                    <a:pt x="580" y="1430"/>
                  </a:lnTo>
                  <a:lnTo>
                    <a:pt x="577" y="1438"/>
                  </a:lnTo>
                  <a:lnTo>
                    <a:pt x="574" y="1446"/>
                  </a:lnTo>
                  <a:lnTo>
                    <a:pt x="568" y="1453"/>
                  </a:lnTo>
                  <a:lnTo>
                    <a:pt x="568" y="1453"/>
                  </a:lnTo>
                  <a:lnTo>
                    <a:pt x="559" y="1460"/>
                  </a:lnTo>
                  <a:lnTo>
                    <a:pt x="549" y="1465"/>
                  </a:lnTo>
                  <a:lnTo>
                    <a:pt x="539" y="1468"/>
                  </a:lnTo>
                  <a:lnTo>
                    <a:pt x="528" y="1468"/>
                  </a:lnTo>
                  <a:lnTo>
                    <a:pt x="528" y="1468"/>
                  </a:lnTo>
                  <a:lnTo>
                    <a:pt x="519" y="1466"/>
                  </a:lnTo>
                  <a:lnTo>
                    <a:pt x="511" y="1465"/>
                  </a:lnTo>
                  <a:lnTo>
                    <a:pt x="504" y="1462"/>
                  </a:lnTo>
                  <a:lnTo>
                    <a:pt x="498" y="1458"/>
                  </a:lnTo>
                  <a:lnTo>
                    <a:pt x="491" y="1453"/>
                  </a:lnTo>
                  <a:lnTo>
                    <a:pt x="486" y="1449"/>
                  </a:lnTo>
                  <a:lnTo>
                    <a:pt x="476" y="1437"/>
                  </a:lnTo>
                  <a:lnTo>
                    <a:pt x="476" y="1437"/>
                  </a:lnTo>
                  <a:lnTo>
                    <a:pt x="469" y="1425"/>
                  </a:lnTo>
                  <a:lnTo>
                    <a:pt x="463" y="1413"/>
                  </a:lnTo>
                  <a:lnTo>
                    <a:pt x="460" y="1400"/>
                  </a:lnTo>
                  <a:lnTo>
                    <a:pt x="459" y="1387"/>
                  </a:lnTo>
                  <a:lnTo>
                    <a:pt x="459" y="1387"/>
                  </a:lnTo>
                  <a:lnTo>
                    <a:pt x="458" y="1382"/>
                  </a:lnTo>
                  <a:lnTo>
                    <a:pt x="458" y="1382"/>
                  </a:lnTo>
                  <a:lnTo>
                    <a:pt x="458" y="1380"/>
                  </a:lnTo>
                  <a:lnTo>
                    <a:pt x="458" y="1380"/>
                  </a:lnTo>
                  <a:lnTo>
                    <a:pt x="449" y="1380"/>
                  </a:lnTo>
                  <a:lnTo>
                    <a:pt x="449" y="1380"/>
                  </a:lnTo>
                  <a:lnTo>
                    <a:pt x="432" y="1382"/>
                  </a:lnTo>
                  <a:lnTo>
                    <a:pt x="424" y="1382"/>
                  </a:lnTo>
                  <a:lnTo>
                    <a:pt x="415" y="1382"/>
                  </a:lnTo>
                  <a:lnTo>
                    <a:pt x="415" y="1382"/>
                  </a:lnTo>
                  <a:lnTo>
                    <a:pt x="403" y="1379"/>
                  </a:lnTo>
                  <a:lnTo>
                    <a:pt x="392" y="1376"/>
                  </a:lnTo>
                  <a:lnTo>
                    <a:pt x="380" y="1371"/>
                  </a:lnTo>
                  <a:lnTo>
                    <a:pt x="369" y="1365"/>
                  </a:lnTo>
                  <a:lnTo>
                    <a:pt x="369" y="1365"/>
                  </a:lnTo>
                  <a:lnTo>
                    <a:pt x="355" y="1355"/>
                  </a:lnTo>
                  <a:lnTo>
                    <a:pt x="342" y="1345"/>
                  </a:lnTo>
                  <a:lnTo>
                    <a:pt x="342" y="1345"/>
                  </a:lnTo>
                  <a:lnTo>
                    <a:pt x="319" y="1327"/>
                  </a:lnTo>
                  <a:lnTo>
                    <a:pt x="319" y="1327"/>
                  </a:lnTo>
                  <a:lnTo>
                    <a:pt x="313" y="1324"/>
                  </a:lnTo>
                  <a:lnTo>
                    <a:pt x="307" y="1321"/>
                  </a:lnTo>
                  <a:lnTo>
                    <a:pt x="307" y="1321"/>
                  </a:lnTo>
                  <a:lnTo>
                    <a:pt x="300" y="1321"/>
                  </a:lnTo>
                  <a:lnTo>
                    <a:pt x="296" y="1323"/>
                  </a:lnTo>
                  <a:lnTo>
                    <a:pt x="293" y="1327"/>
                  </a:lnTo>
                  <a:lnTo>
                    <a:pt x="291" y="1333"/>
                  </a:lnTo>
                  <a:lnTo>
                    <a:pt x="291" y="1333"/>
                  </a:lnTo>
                  <a:lnTo>
                    <a:pt x="289" y="1343"/>
                  </a:lnTo>
                  <a:lnTo>
                    <a:pt x="289" y="1343"/>
                  </a:lnTo>
                  <a:lnTo>
                    <a:pt x="285" y="1343"/>
                  </a:lnTo>
                  <a:lnTo>
                    <a:pt x="281" y="1340"/>
                  </a:lnTo>
                  <a:lnTo>
                    <a:pt x="281" y="1340"/>
                  </a:lnTo>
                  <a:lnTo>
                    <a:pt x="275" y="1336"/>
                  </a:lnTo>
                  <a:lnTo>
                    <a:pt x="271" y="1330"/>
                  </a:lnTo>
                  <a:lnTo>
                    <a:pt x="268" y="1323"/>
                  </a:lnTo>
                  <a:lnTo>
                    <a:pt x="267" y="1317"/>
                  </a:lnTo>
                  <a:lnTo>
                    <a:pt x="267" y="1317"/>
                  </a:lnTo>
                  <a:lnTo>
                    <a:pt x="265" y="1300"/>
                  </a:lnTo>
                  <a:lnTo>
                    <a:pt x="265" y="1300"/>
                  </a:lnTo>
                  <a:lnTo>
                    <a:pt x="241" y="1300"/>
                  </a:lnTo>
                  <a:lnTo>
                    <a:pt x="218" y="1300"/>
                  </a:lnTo>
                  <a:lnTo>
                    <a:pt x="218" y="1300"/>
                  </a:lnTo>
                  <a:lnTo>
                    <a:pt x="170" y="1300"/>
                  </a:lnTo>
                  <a:lnTo>
                    <a:pt x="170" y="1300"/>
                  </a:lnTo>
                  <a:lnTo>
                    <a:pt x="122" y="1300"/>
                  </a:lnTo>
                  <a:lnTo>
                    <a:pt x="122" y="1300"/>
                  </a:lnTo>
                  <a:lnTo>
                    <a:pt x="73" y="1300"/>
                  </a:lnTo>
                  <a:lnTo>
                    <a:pt x="73" y="1300"/>
                  </a:lnTo>
                  <a:lnTo>
                    <a:pt x="25" y="1300"/>
                  </a:lnTo>
                  <a:lnTo>
                    <a:pt x="25" y="1300"/>
                  </a:lnTo>
                  <a:lnTo>
                    <a:pt x="24" y="1292"/>
                  </a:lnTo>
                  <a:lnTo>
                    <a:pt x="24" y="1292"/>
                  </a:lnTo>
                  <a:lnTo>
                    <a:pt x="24" y="1271"/>
                  </a:lnTo>
                  <a:lnTo>
                    <a:pt x="24" y="1271"/>
                  </a:lnTo>
                  <a:lnTo>
                    <a:pt x="24" y="819"/>
                  </a:lnTo>
                  <a:lnTo>
                    <a:pt x="24" y="819"/>
                  </a:lnTo>
                  <a:lnTo>
                    <a:pt x="24" y="812"/>
                  </a:lnTo>
                  <a:lnTo>
                    <a:pt x="24" y="812"/>
                  </a:lnTo>
                  <a:lnTo>
                    <a:pt x="24" y="809"/>
                  </a:lnTo>
                  <a:lnTo>
                    <a:pt x="24" y="807"/>
                  </a:lnTo>
                  <a:lnTo>
                    <a:pt x="20" y="803"/>
                  </a:lnTo>
                  <a:lnTo>
                    <a:pt x="20" y="803"/>
                  </a:lnTo>
                  <a:lnTo>
                    <a:pt x="11" y="798"/>
                  </a:lnTo>
                  <a:lnTo>
                    <a:pt x="6" y="791"/>
                  </a:lnTo>
                  <a:lnTo>
                    <a:pt x="1" y="782"/>
                  </a:lnTo>
                  <a:lnTo>
                    <a:pt x="0" y="772"/>
                  </a:lnTo>
                  <a:lnTo>
                    <a:pt x="1" y="764"/>
                  </a:lnTo>
                  <a:lnTo>
                    <a:pt x="4" y="754"/>
                  </a:lnTo>
                  <a:lnTo>
                    <a:pt x="10" y="746"/>
                  </a:lnTo>
                  <a:lnTo>
                    <a:pt x="18" y="740"/>
                  </a:lnTo>
                  <a:lnTo>
                    <a:pt x="18" y="740"/>
                  </a:lnTo>
                  <a:lnTo>
                    <a:pt x="21" y="737"/>
                  </a:lnTo>
                  <a:lnTo>
                    <a:pt x="23" y="734"/>
                  </a:lnTo>
                  <a:lnTo>
                    <a:pt x="24" y="732"/>
                  </a:lnTo>
                  <a:lnTo>
                    <a:pt x="24" y="727"/>
                  </a:lnTo>
                  <a:lnTo>
                    <a:pt x="24" y="727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4" y="197"/>
                  </a:lnTo>
                  <a:lnTo>
                    <a:pt x="24" y="197"/>
                  </a:lnTo>
                  <a:lnTo>
                    <a:pt x="44" y="197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105" y="197"/>
                  </a:lnTo>
                  <a:lnTo>
                    <a:pt x="105" y="197"/>
                  </a:lnTo>
                  <a:lnTo>
                    <a:pt x="146" y="197"/>
                  </a:lnTo>
                  <a:lnTo>
                    <a:pt x="146" y="197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227" y="197"/>
                  </a:lnTo>
                  <a:lnTo>
                    <a:pt x="227" y="197"/>
                  </a:lnTo>
                  <a:lnTo>
                    <a:pt x="268" y="197"/>
                  </a:lnTo>
                  <a:lnTo>
                    <a:pt x="268" y="19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9" y="176"/>
                  </a:lnTo>
                  <a:lnTo>
                    <a:pt x="272" y="170"/>
                  </a:lnTo>
                  <a:lnTo>
                    <a:pt x="275" y="164"/>
                  </a:lnTo>
                  <a:lnTo>
                    <a:pt x="275" y="164"/>
                  </a:lnTo>
                  <a:lnTo>
                    <a:pt x="279" y="160"/>
                  </a:lnTo>
                  <a:lnTo>
                    <a:pt x="285" y="154"/>
                  </a:lnTo>
                  <a:lnTo>
                    <a:pt x="285" y="154"/>
                  </a:lnTo>
                  <a:lnTo>
                    <a:pt x="288" y="153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3" y="163"/>
                  </a:lnTo>
                  <a:lnTo>
                    <a:pt x="293" y="163"/>
                  </a:lnTo>
                  <a:lnTo>
                    <a:pt x="295" y="169"/>
                  </a:lnTo>
                  <a:lnTo>
                    <a:pt x="298" y="171"/>
                  </a:lnTo>
                  <a:lnTo>
                    <a:pt x="302" y="174"/>
                  </a:lnTo>
                  <a:lnTo>
                    <a:pt x="307" y="174"/>
                  </a:lnTo>
                  <a:lnTo>
                    <a:pt x="307" y="174"/>
                  </a:lnTo>
                  <a:lnTo>
                    <a:pt x="313" y="173"/>
                  </a:lnTo>
                  <a:lnTo>
                    <a:pt x="317" y="171"/>
                  </a:lnTo>
                  <a:lnTo>
                    <a:pt x="317" y="171"/>
                  </a:lnTo>
                  <a:lnTo>
                    <a:pt x="324" y="166"/>
                  </a:lnTo>
                  <a:lnTo>
                    <a:pt x="331" y="161"/>
                  </a:lnTo>
                  <a:lnTo>
                    <a:pt x="331" y="161"/>
                  </a:lnTo>
                  <a:lnTo>
                    <a:pt x="352" y="143"/>
                  </a:lnTo>
                  <a:lnTo>
                    <a:pt x="352" y="143"/>
                  </a:lnTo>
                  <a:lnTo>
                    <a:pt x="365" y="135"/>
                  </a:lnTo>
                  <a:lnTo>
                    <a:pt x="379" y="126"/>
                  </a:lnTo>
                  <a:lnTo>
                    <a:pt x="393" y="121"/>
                  </a:lnTo>
                  <a:lnTo>
                    <a:pt x="408" y="117"/>
                  </a:lnTo>
                  <a:lnTo>
                    <a:pt x="408" y="117"/>
                  </a:lnTo>
                  <a:lnTo>
                    <a:pt x="418" y="115"/>
                  </a:lnTo>
                  <a:lnTo>
                    <a:pt x="427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60" y="115"/>
                  </a:lnTo>
                  <a:lnTo>
                    <a:pt x="460" y="115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3" y="97"/>
                  </a:lnTo>
                  <a:lnTo>
                    <a:pt x="466" y="86"/>
                  </a:lnTo>
                  <a:lnTo>
                    <a:pt x="470" y="74"/>
                  </a:lnTo>
                  <a:lnTo>
                    <a:pt x="476" y="63"/>
                  </a:lnTo>
                  <a:lnTo>
                    <a:pt x="476" y="63"/>
                  </a:lnTo>
                  <a:lnTo>
                    <a:pt x="486" y="51"/>
                  </a:lnTo>
                  <a:lnTo>
                    <a:pt x="490" y="45"/>
                  </a:lnTo>
                  <a:lnTo>
                    <a:pt x="497" y="41"/>
                  </a:lnTo>
                  <a:lnTo>
                    <a:pt x="502" y="37"/>
                  </a:lnTo>
                  <a:lnTo>
                    <a:pt x="509" y="32"/>
                  </a:lnTo>
                  <a:lnTo>
                    <a:pt x="525" y="28"/>
                  </a:lnTo>
                  <a:lnTo>
                    <a:pt x="525" y="28"/>
                  </a:lnTo>
                  <a:lnTo>
                    <a:pt x="538" y="28"/>
                  </a:lnTo>
                  <a:lnTo>
                    <a:pt x="545" y="28"/>
                  </a:lnTo>
                  <a:lnTo>
                    <a:pt x="550" y="29"/>
                  </a:lnTo>
                  <a:lnTo>
                    <a:pt x="550" y="29"/>
                  </a:lnTo>
                  <a:lnTo>
                    <a:pt x="559" y="32"/>
                  </a:lnTo>
                  <a:lnTo>
                    <a:pt x="566" y="37"/>
                  </a:lnTo>
                  <a:lnTo>
                    <a:pt x="571" y="42"/>
                  </a:lnTo>
                  <a:lnTo>
                    <a:pt x="575" y="48"/>
                  </a:lnTo>
                  <a:lnTo>
                    <a:pt x="580" y="55"/>
                  </a:lnTo>
                  <a:lnTo>
                    <a:pt x="581" y="63"/>
                  </a:lnTo>
                  <a:lnTo>
                    <a:pt x="582" y="70"/>
                  </a:lnTo>
                  <a:lnTo>
                    <a:pt x="582" y="79"/>
                  </a:lnTo>
                  <a:lnTo>
                    <a:pt x="582" y="79"/>
                  </a:lnTo>
                  <a:lnTo>
                    <a:pt x="581" y="87"/>
                  </a:lnTo>
                  <a:lnTo>
                    <a:pt x="580" y="95"/>
                  </a:lnTo>
                  <a:lnTo>
                    <a:pt x="575" y="103"/>
                  </a:lnTo>
                  <a:lnTo>
                    <a:pt x="571" y="110"/>
                  </a:lnTo>
                  <a:lnTo>
                    <a:pt x="571" y="110"/>
                  </a:lnTo>
                  <a:lnTo>
                    <a:pt x="564" y="115"/>
                  </a:lnTo>
                  <a:lnTo>
                    <a:pt x="557" y="119"/>
                  </a:lnTo>
                  <a:lnTo>
                    <a:pt x="549" y="122"/>
                  </a:lnTo>
                  <a:lnTo>
                    <a:pt x="540" y="122"/>
                  </a:lnTo>
                  <a:lnTo>
                    <a:pt x="540" y="122"/>
                  </a:lnTo>
                  <a:lnTo>
                    <a:pt x="540" y="112"/>
                  </a:lnTo>
                  <a:lnTo>
                    <a:pt x="540" y="112"/>
                  </a:lnTo>
                  <a:lnTo>
                    <a:pt x="540" y="107"/>
                  </a:lnTo>
                  <a:lnTo>
                    <a:pt x="539" y="103"/>
                  </a:lnTo>
                  <a:lnTo>
                    <a:pt x="538" y="100"/>
                  </a:lnTo>
                  <a:lnTo>
                    <a:pt x="538" y="100"/>
                  </a:lnTo>
                  <a:lnTo>
                    <a:pt x="533" y="95"/>
                  </a:lnTo>
                  <a:lnTo>
                    <a:pt x="529" y="93"/>
                  </a:lnTo>
                  <a:lnTo>
                    <a:pt x="525" y="93"/>
                  </a:lnTo>
                  <a:lnTo>
                    <a:pt x="519" y="94"/>
                  </a:lnTo>
                  <a:lnTo>
                    <a:pt x="519" y="94"/>
                  </a:lnTo>
                  <a:lnTo>
                    <a:pt x="514" y="98"/>
                  </a:lnTo>
                  <a:lnTo>
                    <a:pt x="508" y="104"/>
                  </a:lnTo>
                  <a:lnTo>
                    <a:pt x="504" y="111"/>
                  </a:lnTo>
                  <a:lnTo>
                    <a:pt x="501" y="118"/>
                  </a:lnTo>
                  <a:lnTo>
                    <a:pt x="501" y="118"/>
                  </a:lnTo>
                  <a:lnTo>
                    <a:pt x="501" y="122"/>
                  </a:lnTo>
                  <a:lnTo>
                    <a:pt x="501" y="122"/>
                  </a:lnTo>
                  <a:lnTo>
                    <a:pt x="501" y="128"/>
                  </a:lnTo>
                  <a:lnTo>
                    <a:pt x="502" y="129"/>
                  </a:lnTo>
                  <a:lnTo>
                    <a:pt x="504" y="131"/>
                  </a:lnTo>
                  <a:lnTo>
                    <a:pt x="504" y="131"/>
                  </a:lnTo>
                  <a:lnTo>
                    <a:pt x="533" y="145"/>
                  </a:lnTo>
                  <a:lnTo>
                    <a:pt x="533" y="145"/>
                  </a:lnTo>
                  <a:lnTo>
                    <a:pt x="557" y="157"/>
                  </a:lnTo>
                  <a:lnTo>
                    <a:pt x="557" y="157"/>
                  </a:lnTo>
                  <a:lnTo>
                    <a:pt x="559" y="147"/>
                  </a:lnTo>
                  <a:lnTo>
                    <a:pt x="559" y="147"/>
                  </a:lnTo>
                  <a:lnTo>
                    <a:pt x="563" y="138"/>
                  </a:lnTo>
                  <a:lnTo>
                    <a:pt x="568" y="129"/>
                  </a:lnTo>
                  <a:lnTo>
                    <a:pt x="577" y="124"/>
                  </a:lnTo>
                  <a:lnTo>
                    <a:pt x="587" y="119"/>
                  </a:lnTo>
                  <a:lnTo>
                    <a:pt x="587" y="119"/>
                  </a:lnTo>
                  <a:lnTo>
                    <a:pt x="594" y="119"/>
                  </a:lnTo>
                  <a:lnTo>
                    <a:pt x="599" y="121"/>
                  </a:lnTo>
                  <a:lnTo>
                    <a:pt x="605" y="122"/>
                  </a:lnTo>
                  <a:lnTo>
                    <a:pt x="610" y="125"/>
                  </a:lnTo>
                  <a:lnTo>
                    <a:pt x="615" y="129"/>
                  </a:lnTo>
                  <a:lnTo>
                    <a:pt x="619" y="133"/>
                  </a:lnTo>
                  <a:lnTo>
                    <a:pt x="622" y="139"/>
                  </a:lnTo>
                  <a:lnTo>
                    <a:pt x="625" y="145"/>
                  </a:lnTo>
                  <a:lnTo>
                    <a:pt x="625" y="145"/>
                  </a:lnTo>
                  <a:lnTo>
                    <a:pt x="625" y="156"/>
                  </a:lnTo>
                  <a:lnTo>
                    <a:pt x="625" y="156"/>
                  </a:lnTo>
                  <a:lnTo>
                    <a:pt x="625" y="159"/>
                  </a:lnTo>
                  <a:lnTo>
                    <a:pt x="622" y="161"/>
                  </a:lnTo>
                  <a:lnTo>
                    <a:pt x="622" y="161"/>
                  </a:lnTo>
                  <a:lnTo>
                    <a:pt x="620" y="161"/>
                  </a:lnTo>
                  <a:lnTo>
                    <a:pt x="617" y="160"/>
                  </a:lnTo>
                  <a:lnTo>
                    <a:pt x="617" y="160"/>
                  </a:lnTo>
                  <a:lnTo>
                    <a:pt x="615" y="159"/>
                  </a:lnTo>
                  <a:lnTo>
                    <a:pt x="615" y="159"/>
                  </a:lnTo>
                  <a:lnTo>
                    <a:pt x="610" y="156"/>
                  </a:lnTo>
                  <a:lnTo>
                    <a:pt x="609" y="154"/>
                  </a:lnTo>
                  <a:lnTo>
                    <a:pt x="606" y="156"/>
                  </a:lnTo>
                  <a:lnTo>
                    <a:pt x="606" y="156"/>
                  </a:lnTo>
                  <a:lnTo>
                    <a:pt x="602" y="159"/>
                  </a:lnTo>
                  <a:lnTo>
                    <a:pt x="601" y="164"/>
                  </a:lnTo>
                  <a:lnTo>
                    <a:pt x="601" y="164"/>
                  </a:lnTo>
                  <a:lnTo>
                    <a:pt x="601" y="169"/>
                  </a:lnTo>
                  <a:lnTo>
                    <a:pt x="602" y="171"/>
                  </a:lnTo>
                  <a:lnTo>
                    <a:pt x="603" y="176"/>
                  </a:lnTo>
                  <a:lnTo>
                    <a:pt x="608" y="178"/>
                  </a:lnTo>
                  <a:lnTo>
                    <a:pt x="608" y="178"/>
                  </a:lnTo>
                  <a:lnTo>
                    <a:pt x="615" y="183"/>
                  </a:lnTo>
                  <a:lnTo>
                    <a:pt x="623" y="185"/>
                  </a:lnTo>
                  <a:lnTo>
                    <a:pt x="623" y="185"/>
                  </a:lnTo>
                  <a:lnTo>
                    <a:pt x="637" y="187"/>
                  </a:lnTo>
                  <a:lnTo>
                    <a:pt x="651" y="185"/>
                  </a:lnTo>
                  <a:lnTo>
                    <a:pt x="665" y="181"/>
                  </a:lnTo>
                  <a:lnTo>
                    <a:pt x="679" y="176"/>
                  </a:lnTo>
                  <a:lnTo>
                    <a:pt x="679" y="176"/>
                  </a:lnTo>
                  <a:lnTo>
                    <a:pt x="674" y="171"/>
                  </a:lnTo>
                  <a:lnTo>
                    <a:pt x="674" y="171"/>
                  </a:lnTo>
                  <a:lnTo>
                    <a:pt x="667" y="167"/>
                  </a:lnTo>
                  <a:lnTo>
                    <a:pt x="661" y="161"/>
                  </a:lnTo>
                  <a:lnTo>
                    <a:pt x="657" y="156"/>
                  </a:lnTo>
                  <a:lnTo>
                    <a:pt x="653" y="149"/>
                  </a:lnTo>
                  <a:lnTo>
                    <a:pt x="653" y="149"/>
                  </a:lnTo>
                  <a:lnTo>
                    <a:pt x="641" y="126"/>
                  </a:lnTo>
                  <a:lnTo>
                    <a:pt x="641" y="126"/>
                  </a:lnTo>
                  <a:lnTo>
                    <a:pt x="630" y="110"/>
                  </a:lnTo>
                  <a:lnTo>
                    <a:pt x="630" y="110"/>
                  </a:lnTo>
                  <a:lnTo>
                    <a:pt x="629" y="107"/>
                  </a:lnTo>
                  <a:lnTo>
                    <a:pt x="626" y="105"/>
                  </a:lnTo>
                  <a:lnTo>
                    <a:pt x="622" y="105"/>
                  </a:lnTo>
                  <a:lnTo>
                    <a:pt x="617" y="105"/>
                  </a:lnTo>
                  <a:lnTo>
                    <a:pt x="617" y="105"/>
                  </a:lnTo>
                  <a:lnTo>
                    <a:pt x="610" y="105"/>
                  </a:lnTo>
                  <a:lnTo>
                    <a:pt x="610" y="105"/>
                  </a:lnTo>
                  <a:lnTo>
                    <a:pt x="608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608" y="93"/>
                  </a:lnTo>
                  <a:lnTo>
                    <a:pt x="609" y="86"/>
                  </a:lnTo>
                  <a:lnTo>
                    <a:pt x="609" y="86"/>
                  </a:lnTo>
                  <a:lnTo>
                    <a:pt x="613" y="80"/>
                  </a:lnTo>
                  <a:lnTo>
                    <a:pt x="617" y="74"/>
                  </a:lnTo>
                  <a:lnTo>
                    <a:pt x="623" y="69"/>
                  </a:lnTo>
                  <a:lnTo>
                    <a:pt x="629" y="65"/>
                  </a:lnTo>
                  <a:lnTo>
                    <a:pt x="636" y="62"/>
                  </a:lnTo>
                  <a:lnTo>
                    <a:pt x="644" y="59"/>
                  </a:lnTo>
                  <a:lnTo>
                    <a:pt x="651" y="58"/>
                  </a:lnTo>
                  <a:lnTo>
                    <a:pt x="660" y="58"/>
                  </a:lnTo>
                  <a:lnTo>
                    <a:pt x="660" y="58"/>
                  </a:lnTo>
                  <a:lnTo>
                    <a:pt x="667" y="60"/>
                  </a:lnTo>
                  <a:lnTo>
                    <a:pt x="675" y="63"/>
                  </a:lnTo>
                  <a:lnTo>
                    <a:pt x="675" y="63"/>
                  </a:lnTo>
                  <a:lnTo>
                    <a:pt x="683" y="65"/>
                  </a:lnTo>
                  <a:lnTo>
                    <a:pt x="683" y="65"/>
                  </a:lnTo>
                  <a:lnTo>
                    <a:pt x="685" y="59"/>
                  </a:lnTo>
                  <a:lnTo>
                    <a:pt x="685" y="59"/>
                  </a:lnTo>
                  <a:lnTo>
                    <a:pt x="685" y="49"/>
                  </a:lnTo>
                  <a:lnTo>
                    <a:pt x="689" y="41"/>
                  </a:lnTo>
                  <a:lnTo>
                    <a:pt x="693" y="34"/>
                  </a:lnTo>
                  <a:lnTo>
                    <a:pt x="700" y="27"/>
                  </a:lnTo>
                  <a:lnTo>
                    <a:pt x="700" y="27"/>
                  </a:lnTo>
                  <a:lnTo>
                    <a:pt x="712" y="15"/>
                  </a:lnTo>
                  <a:lnTo>
                    <a:pt x="717" y="11"/>
                  </a:lnTo>
                  <a:lnTo>
                    <a:pt x="723" y="4"/>
                  </a:lnTo>
                  <a:lnTo>
                    <a:pt x="723" y="4"/>
                  </a:lnTo>
                  <a:lnTo>
                    <a:pt x="726" y="3"/>
                  </a:lnTo>
                  <a:lnTo>
                    <a:pt x="726" y="3"/>
                  </a:lnTo>
                  <a:lnTo>
                    <a:pt x="728" y="0"/>
                  </a:lnTo>
                  <a:lnTo>
                    <a:pt x="731" y="0"/>
                  </a:lnTo>
                  <a:lnTo>
                    <a:pt x="734" y="0"/>
                  </a:lnTo>
                  <a:lnTo>
                    <a:pt x="738" y="3"/>
                  </a:lnTo>
                  <a:lnTo>
                    <a:pt x="738" y="3"/>
                  </a:lnTo>
                  <a:lnTo>
                    <a:pt x="748" y="13"/>
                  </a:lnTo>
                  <a:lnTo>
                    <a:pt x="759" y="22"/>
                  </a:lnTo>
                  <a:lnTo>
                    <a:pt x="759" y="22"/>
                  </a:lnTo>
                  <a:lnTo>
                    <a:pt x="768" y="29"/>
                  </a:lnTo>
                  <a:lnTo>
                    <a:pt x="773" y="39"/>
                  </a:lnTo>
                  <a:lnTo>
                    <a:pt x="777" y="49"/>
                  </a:lnTo>
                  <a:lnTo>
                    <a:pt x="779" y="60"/>
                  </a:lnTo>
                  <a:lnTo>
                    <a:pt x="779" y="60"/>
                  </a:lnTo>
                  <a:lnTo>
                    <a:pt x="780" y="66"/>
                  </a:lnTo>
                  <a:lnTo>
                    <a:pt x="780" y="66"/>
                  </a:lnTo>
                  <a:lnTo>
                    <a:pt x="789" y="62"/>
                  </a:lnTo>
                  <a:lnTo>
                    <a:pt x="789" y="62"/>
                  </a:lnTo>
                  <a:lnTo>
                    <a:pt x="797" y="59"/>
                  </a:lnTo>
                  <a:lnTo>
                    <a:pt x="806" y="58"/>
                  </a:lnTo>
                  <a:lnTo>
                    <a:pt x="814" y="59"/>
                  </a:lnTo>
                  <a:lnTo>
                    <a:pt x="822" y="60"/>
                  </a:lnTo>
                  <a:lnTo>
                    <a:pt x="829" y="63"/>
                  </a:lnTo>
                  <a:lnTo>
                    <a:pt x="836" y="67"/>
                  </a:lnTo>
                  <a:lnTo>
                    <a:pt x="843" y="72"/>
                  </a:lnTo>
                  <a:lnTo>
                    <a:pt x="849" y="79"/>
                  </a:lnTo>
                  <a:lnTo>
                    <a:pt x="849" y="79"/>
                  </a:lnTo>
                  <a:lnTo>
                    <a:pt x="855" y="87"/>
                  </a:lnTo>
                  <a:lnTo>
                    <a:pt x="857" y="97"/>
                  </a:lnTo>
                  <a:lnTo>
                    <a:pt x="857" y="97"/>
                  </a:lnTo>
                  <a:lnTo>
                    <a:pt x="857" y="101"/>
                  </a:lnTo>
                  <a:lnTo>
                    <a:pt x="856" y="103"/>
                  </a:lnTo>
                  <a:lnTo>
                    <a:pt x="853" y="104"/>
                  </a:lnTo>
                  <a:lnTo>
                    <a:pt x="850" y="104"/>
                  </a:lnTo>
                  <a:lnTo>
                    <a:pt x="850" y="104"/>
                  </a:lnTo>
                  <a:lnTo>
                    <a:pt x="849" y="104"/>
                  </a:lnTo>
                  <a:lnTo>
                    <a:pt x="849" y="104"/>
                  </a:lnTo>
                  <a:lnTo>
                    <a:pt x="842" y="104"/>
                  </a:lnTo>
                  <a:lnTo>
                    <a:pt x="836" y="107"/>
                  </a:lnTo>
                  <a:lnTo>
                    <a:pt x="831" y="111"/>
                  </a:lnTo>
                  <a:lnTo>
                    <a:pt x="827" y="117"/>
                  </a:lnTo>
                  <a:lnTo>
                    <a:pt x="827" y="117"/>
                  </a:lnTo>
                  <a:lnTo>
                    <a:pt x="817" y="135"/>
                  </a:lnTo>
                  <a:lnTo>
                    <a:pt x="817" y="135"/>
                  </a:lnTo>
                  <a:lnTo>
                    <a:pt x="807" y="156"/>
                  </a:lnTo>
                  <a:lnTo>
                    <a:pt x="807" y="156"/>
                  </a:lnTo>
                  <a:lnTo>
                    <a:pt x="803" y="160"/>
                  </a:lnTo>
                  <a:lnTo>
                    <a:pt x="799" y="164"/>
                  </a:lnTo>
                  <a:lnTo>
                    <a:pt x="794" y="169"/>
                  </a:lnTo>
                  <a:lnTo>
                    <a:pt x="789" y="171"/>
                  </a:lnTo>
                  <a:lnTo>
                    <a:pt x="789" y="171"/>
                  </a:lnTo>
                  <a:lnTo>
                    <a:pt x="783" y="174"/>
                  </a:lnTo>
                  <a:lnTo>
                    <a:pt x="783" y="174"/>
                  </a:lnTo>
                  <a:lnTo>
                    <a:pt x="791" y="180"/>
                  </a:lnTo>
                  <a:lnTo>
                    <a:pt x="791" y="180"/>
                  </a:lnTo>
                  <a:lnTo>
                    <a:pt x="804" y="184"/>
                  </a:lnTo>
                  <a:lnTo>
                    <a:pt x="817" y="185"/>
                  </a:lnTo>
                  <a:lnTo>
                    <a:pt x="829" y="187"/>
                  </a:lnTo>
                  <a:lnTo>
                    <a:pt x="843" y="184"/>
                  </a:lnTo>
                  <a:lnTo>
                    <a:pt x="843" y="184"/>
                  </a:lnTo>
                  <a:lnTo>
                    <a:pt x="852" y="181"/>
                  </a:lnTo>
                  <a:lnTo>
                    <a:pt x="856" y="178"/>
                  </a:lnTo>
                  <a:lnTo>
                    <a:pt x="860" y="174"/>
                  </a:lnTo>
                  <a:lnTo>
                    <a:pt x="860" y="174"/>
                  </a:lnTo>
                  <a:lnTo>
                    <a:pt x="862" y="170"/>
                  </a:lnTo>
                  <a:lnTo>
                    <a:pt x="863" y="166"/>
                  </a:lnTo>
                  <a:lnTo>
                    <a:pt x="863" y="163"/>
                  </a:lnTo>
                  <a:lnTo>
                    <a:pt x="860" y="159"/>
                  </a:lnTo>
                  <a:lnTo>
                    <a:pt x="860" y="159"/>
                  </a:lnTo>
                  <a:lnTo>
                    <a:pt x="857" y="156"/>
                  </a:lnTo>
                  <a:lnTo>
                    <a:pt x="855" y="154"/>
                  </a:lnTo>
                  <a:lnTo>
                    <a:pt x="852" y="156"/>
                  </a:lnTo>
                  <a:lnTo>
                    <a:pt x="848" y="159"/>
                  </a:lnTo>
                  <a:lnTo>
                    <a:pt x="848" y="159"/>
                  </a:lnTo>
                  <a:lnTo>
                    <a:pt x="845" y="161"/>
                  </a:lnTo>
                  <a:lnTo>
                    <a:pt x="843" y="161"/>
                  </a:lnTo>
                  <a:lnTo>
                    <a:pt x="841" y="161"/>
                  </a:lnTo>
                  <a:lnTo>
                    <a:pt x="841" y="161"/>
                  </a:lnTo>
                  <a:lnTo>
                    <a:pt x="839" y="160"/>
                  </a:lnTo>
                  <a:lnTo>
                    <a:pt x="838" y="157"/>
                  </a:lnTo>
                  <a:lnTo>
                    <a:pt x="838" y="153"/>
                  </a:lnTo>
                  <a:lnTo>
                    <a:pt x="838" y="153"/>
                  </a:lnTo>
                  <a:lnTo>
                    <a:pt x="839" y="145"/>
                  </a:lnTo>
                  <a:lnTo>
                    <a:pt x="842" y="138"/>
                  </a:lnTo>
                  <a:lnTo>
                    <a:pt x="846" y="132"/>
                  </a:lnTo>
                  <a:lnTo>
                    <a:pt x="853" y="126"/>
                  </a:lnTo>
                  <a:lnTo>
                    <a:pt x="853" y="126"/>
                  </a:lnTo>
                  <a:lnTo>
                    <a:pt x="860" y="122"/>
                  </a:lnTo>
                  <a:lnTo>
                    <a:pt x="869" y="119"/>
                  </a:lnTo>
                  <a:lnTo>
                    <a:pt x="877" y="119"/>
                  </a:lnTo>
                  <a:lnTo>
                    <a:pt x="884" y="121"/>
                  </a:lnTo>
                  <a:lnTo>
                    <a:pt x="891" y="125"/>
                  </a:lnTo>
                  <a:lnTo>
                    <a:pt x="897" y="131"/>
                  </a:lnTo>
                  <a:lnTo>
                    <a:pt x="901" y="138"/>
                  </a:lnTo>
                  <a:lnTo>
                    <a:pt x="904" y="146"/>
                  </a:lnTo>
                  <a:lnTo>
                    <a:pt x="904" y="146"/>
                  </a:lnTo>
                  <a:lnTo>
                    <a:pt x="905" y="156"/>
                  </a:lnTo>
                  <a:lnTo>
                    <a:pt x="905" y="156"/>
                  </a:lnTo>
                  <a:lnTo>
                    <a:pt x="911" y="154"/>
                  </a:lnTo>
                  <a:lnTo>
                    <a:pt x="911" y="154"/>
                  </a:lnTo>
                  <a:lnTo>
                    <a:pt x="957" y="131"/>
                  </a:lnTo>
                  <a:lnTo>
                    <a:pt x="957" y="131"/>
                  </a:lnTo>
                  <a:lnTo>
                    <a:pt x="960" y="129"/>
                  </a:lnTo>
                  <a:lnTo>
                    <a:pt x="963" y="128"/>
                  </a:lnTo>
                  <a:lnTo>
                    <a:pt x="963" y="125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61" y="115"/>
                  </a:lnTo>
                  <a:lnTo>
                    <a:pt x="958" y="108"/>
                  </a:lnTo>
                  <a:lnTo>
                    <a:pt x="954" y="103"/>
                  </a:lnTo>
                  <a:lnTo>
                    <a:pt x="949" y="98"/>
                  </a:lnTo>
                  <a:lnTo>
                    <a:pt x="949" y="98"/>
                  </a:lnTo>
                  <a:lnTo>
                    <a:pt x="944" y="95"/>
                  </a:lnTo>
                  <a:lnTo>
                    <a:pt x="940" y="93"/>
                  </a:lnTo>
                  <a:lnTo>
                    <a:pt x="936" y="93"/>
                  </a:lnTo>
                  <a:lnTo>
                    <a:pt x="930" y="94"/>
                  </a:lnTo>
                  <a:lnTo>
                    <a:pt x="930" y="94"/>
                  </a:lnTo>
                  <a:lnTo>
                    <a:pt x="926" y="98"/>
                  </a:lnTo>
                  <a:lnTo>
                    <a:pt x="925" y="101"/>
                  </a:lnTo>
                  <a:lnTo>
                    <a:pt x="923" y="107"/>
                  </a:lnTo>
                  <a:lnTo>
                    <a:pt x="923" y="111"/>
                  </a:lnTo>
                  <a:lnTo>
                    <a:pt x="923" y="111"/>
                  </a:lnTo>
                  <a:lnTo>
                    <a:pt x="923" y="117"/>
                  </a:lnTo>
                  <a:lnTo>
                    <a:pt x="923" y="119"/>
                  </a:lnTo>
                  <a:lnTo>
                    <a:pt x="922" y="122"/>
                  </a:lnTo>
                  <a:lnTo>
                    <a:pt x="922" y="122"/>
                  </a:lnTo>
                  <a:lnTo>
                    <a:pt x="912" y="121"/>
                  </a:lnTo>
                  <a:lnTo>
                    <a:pt x="907" y="119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5" y="112"/>
                  </a:lnTo>
                  <a:lnTo>
                    <a:pt x="891" y="107"/>
                  </a:lnTo>
                  <a:lnTo>
                    <a:pt x="887" y="101"/>
                  </a:lnTo>
                  <a:lnTo>
                    <a:pt x="883" y="94"/>
                  </a:lnTo>
                  <a:lnTo>
                    <a:pt x="881" y="88"/>
                  </a:lnTo>
                  <a:lnTo>
                    <a:pt x="880" y="80"/>
                  </a:lnTo>
                  <a:lnTo>
                    <a:pt x="880" y="73"/>
                  </a:lnTo>
                  <a:lnTo>
                    <a:pt x="881" y="66"/>
                  </a:lnTo>
                  <a:lnTo>
                    <a:pt x="881" y="66"/>
                  </a:lnTo>
                  <a:lnTo>
                    <a:pt x="883" y="58"/>
                  </a:lnTo>
                  <a:lnTo>
                    <a:pt x="887" y="51"/>
                  </a:lnTo>
                  <a:lnTo>
                    <a:pt x="891" y="44"/>
                  </a:lnTo>
                  <a:lnTo>
                    <a:pt x="895" y="39"/>
                  </a:lnTo>
                  <a:lnTo>
                    <a:pt x="901" y="35"/>
                  </a:lnTo>
                  <a:lnTo>
                    <a:pt x="908" y="31"/>
                  </a:lnTo>
                  <a:lnTo>
                    <a:pt x="914" y="28"/>
                  </a:lnTo>
                  <a:lnTo>
                    <a:pt x="921" y="28"/>
                  </a:lnTo>
                  <a:lnTo>
                    <a:pt x="921" y="28"/>
                  </a:lnTo>
                  <a:lnTo>
                    <a:pt x="935" y="27"/>
                  </a:lnTo>
                  <a:lnTo>
                    <a:pt x="947" y="29"/>
                  </a:lnTo>
                  <a:lnTo>
                    <a:pt x="960" y="37"/>
                  </a:lnTo>
                  <a:lnTo>
                    <a:pt x="971" y="45"/>
                  </a:lnTo>
                  <a:lnTo>
                    <a:pt x="971" y="45"/>
                  </a:lnTo>
                  <a:lnTo>
                    <a:pt x="978" y="52"/>
                  </a:lnTo>
                  <a:lnTo>
                    <a:pt x="984" y="59"/>
                  </a:lnTo>
                  <a:lnTo>
                    <a:pt x="988" y="66"/>
                  </a:lnTo>
                  <a:lnTo>
                    <a:pt x="992" y="74"/>
                  </a:lnTo>
                  <a:lnTo>
                    <a:pt x="999" y="91"/>
                  </a:lnTo>
                  <a:lnTo>
                    <a:pt x="1002" y="110"/>
                  </a:lnTo>
                  <a:lnTo>
                    <a:pt x="1002" y="110"/>
                  </a:lnTo>
                  <a:lnTo>
                    <a:pt x="1002" y="114"/>
                  </a:lnTo>
                  <a:lnTo>
                    <a:pt x="1002" y="114"/>
                  </a:lnTo>
                  <a:lnTo>
                    <a:pt x="1003" y="115"/>
                  </a:lnTo>
                  <a:lnTo>
                    <a:pt x="1003" y="115"/>
                  </a:lnTo>
                  <a:lnTo>
                    <a:pt x="1012" y="115"/>
                  </a:lnTo>
                  <a:lnTo>
                    <a:pt x="1020" y="115"/>
                  </a:lnTo>
                  <a:lnTo>
                    <a:pt x="1020" y="115"/>
                  </a:lnTo>
                  <a:lnTo>
                    <a:pt x="1033" y="114"/>
                  </a:lnTo>
                  <a:lnTo>
                    <a:pt x="1045" y="114"/>
                  </a:lnTo>
                  <a:lnTo>
                    <a:pt x="1057" y="117"/>
                  </a:lnTo>
                  <a:lnTo>
                    <a:pt x="1068" y="119"/>
                  </a:lnTo>
                  <a:lnTo>
                    <a:pt x="1078" y="124"/>
                  </a:lnTo>
                  <a:lnTo>
                    <a:pt x="1089" y="128"/>
                  </a:lnTo>
                  <a:lnTo>
                    <a:pt x="1099" y="135"/>
                  </a:lnTo>
                  <a:lnTo>
                    <a:pt x="1109" y="142"/>
                  </a:lnTo>
                  <a:lnTo>
                    <a:pt x="1109" y="142"/>
                  </a:lnTo>
                  <a:lnTo>
                    <a:pt x="1134" y="163"/>
                  </a:lnTo>
                  <a:lnTo>
                    <a:pt x="1134" y="163"/>
                  </a:lnTo>
                  <a:lnTo>
                    <a:pt x="1149" y="173"/>
                  </a:lnTo>
                  <a:lnTo>
                    <a:pt x="1149" y="173"/>
                  </a:lnTo>
                  <a:lnTo>
                    <a:pt x="1154" y="174"/>
                  </a:lnTo>
                  <a:lnTo>
                    <a:pt x="1158" y="174"/>
                  </a:lnTo>
                  <a:lnTo>
                    <a:pt x="1158" y="174"/>
                  </a:lnTo>
                  <a:lnTo>
                    <a:pt x="1162" y="174"/>
                  </a:lnTo>
                  <a:lnTo>
                    <a:pt x="1165" y="173"/>
                  </a:lnTo>
                  <a:lnTo>
                    <a:pt x="1168" y="170"/>
                  </a:lnTo>
                  <a:lnTo>
                    <a:pt x="1169" y="166"/>
                  </a:lnTo>
                  <a:lnTo>
                    <a:pt x="1169" y="166"/>
                  </a:lnTo>
                  <a:lnTo>
                    <a:pt x="1169" y="159"/>
                  </a:lnTo>
                  <a:lnTo>
                    <a:pt x="1169" y="159"/>
                  </a:lnTo>
                  <a:lnTo>
                    <a:pt x="1170" y="154"/>
                  </a:lnTo>
                  <a:lnTo>
                    <a:pt x="1173" y="153"/>
                  </a:lnTo>
                  <a:lnTo>
                    <a:pt x="1175" y="153"/>
                  </a:lnTo>
                  <a:lnTo>
                    <a:pt x="1177" y="154"/>
                  </a:lnTo>
                  <a:lnTo>
                    <a:pt x="1177" y="154"/>
                  </a:lnTo>
                  <a:lnTo>
                    <a:pt x="1183" y="160"/>
                  </a:lnTo>
                  <a:lnTo>
                    <a:pt x="1189" y="166"/>
                  </a:lnTo>
                  <a:lnTo>
                    <a:pt x="1191" y="173"/>
                  </a:lnTo>
                  <a:lnTo>
                    <a:pt x="1193" y="181"/>
                  </a:lnTo>
                  <a:lnTo>
                    <a:pt x="1193" y="181"/>
                  </a:lnTo>
                  <a:lnTo>
                    <a:pt x="1193" y="195"/>
                  </a:lnTo>
                  <a:lnTo>
                    <a:pt x="1193" y="195"/>
                  </a:lnTo>
                  <a:lnTo>
                    <a:pt x="1211" y="197"/>
                  </a:lnTo>
                  <a:lnTo>
                    <a:pt x="1211" y="197"/>
                  </a:lnTo>
                  <a:lnTo>
                    <a:pt x="1395" y="197"/>
                  </a:lnTo>
                  <a:lnTo>
                    <a:pt x="1395" y="197"/>
                  </a:lnTo>
                  <a:lnTo>
                    <a:pt x="1416" y="195"/>
                  </a:lnTo>
                  <a:lnTo>
                    <a:pt x="1416" y="195"/>
                  </a:lnTo>
                  <a:lnTo>
                    <a:pt x="1429" y="197"/>
                  </a:lnTo>
                  <a:lnTo>
                    <a:pt x="1429" y="197"/>
                  </a:lnTo>
                  <a:lnTo>
                    <a:pt x="1429" y="205"/>
                  </a:lnTo>
                  <a:lnTo>
                    <a:pt x="1429" y="205"/>
                  </a:lnTo>
                  <a:lnTo>
                    <a:pt x="1429" y="720"/>
                  </a:lnTo>
                  <a:lnTo>
                    <a:pt x="1429" y="720"/>
                  </a:lnTo>
                  <a:lnTo>
                    <a:pt x="1429" y="725"/>
                  </a:lnTo>
                  <a:lnTo>
                    <a:pt x="1429" y="725"/>
                  </a:lnTo>
                  <a:lnTo>
                    <a:pt x="1429" y="729"/>
                  </a:lnTo>
                  <a:lnTo>
                    <a:pt x="1429" y="733"/>
                  </a:lnTo>
                  <a:lnTo>
                    <a:pt x="1431" y="737"/>
                  </a:lnTo>
                  <a:lnTo>
                    <a:pt x="1436" y="740"/>
                  </a:lnTo>
                  <a:lnTo>
                    <a:pt x="1436" y="740"/>
                  </a:lnTo>
                  <a:lnTo>
                    <a:pt x="1441" y="744"/>
                  </a:lnTo>
                  <a:lnTo>
                    <a:pt x="1445" y="750"/>
                  </a:lnTo>
                  <a:lnTo>
                    <a:pt x="1448" y="756"/>
                  </a:lnTo>
                  <a:lnTo>
                    <a:pt x="1450" y="763"/>
                  </a:lnTo>
                  <a:lnTo>
                    <a:pt x="1450" y="763"/>
                  </a:lnTo>
                  <a:lnTo>
                    <a:pt x="1451" y="765"/>
                  </a:lnTo>
                  <a:lnTo>
                    <a:pt x="1451" y="765"/>
                  </a:lnTo>
                  <a:lnTo>
                    <a:pt x="1451" y="777"/>
                  </a:lnTo>
                  <a:lnTo>
                    <a:pt x="1451" y="777"/>
                  </a:lnTo>
                  <a:lnTo>
                    <a:pt x="1450" y="784"/>
                  </a:lnTo>
                  <a:lnTo>
                    <a:pt x="1450" y="784"/>
                  </a:lnTo>
                  <a:lnTo>
                    <a:pt x="1447" y="789"/>
                  </a:lnTo>
                  <a:lnTo>
                    <a:pt x="1444" y="795"/>
                  </a:lnTo>
                  <a:lnTo>
                    <a:pt x="1440" y="799"/>
                  </a:lnTo>
                  <a:lnTo>
                    <a:pt x="1434" y="802"/>
                  </a:lnTo>
                  <a:lnTo>
                    <a:pt x="1434" y="802"/>
                  </a:lnTo>
                  <a:lnTo>
                    <a:pt x="1431" y="805"/>
                  </a:lnTo>
                  <a:lnTo>
                    <a:pt x="1430" y="807"/>
                  </a:lnTo>
                  <a:lnTo>
                    <a:pt x="1429" y="810"/>
                  </a:lnTo>
                  <a:lnTo>
                    <a:pt x="1429" y="815"/>
                  </a:lnTo>
                  <a:lnTo>
                    <a:pt x="1429" y="815"/>
                  </a:lnTo>
                  <a:lnTo>
                    <a:pt x="1429" y="851"/>
                  </a:lnTo>
                  <a:lnTo>
                    <a:pt x="1429" y="851"/>
                  </a:lnTo>
                  <a:lnTo>
                    <a:pt x="1429" y="1279"/>
                  </a:lnTo>
                  <a:lnTo>
                    <a:pt x="1429" y="1279"/>
                  </a:lnTo>
                  <a:lnTo>
                    <a:pt x="1429" y="1295"/>
                  </a:lnTo>
                  <a:lnTo>
                    <a:pt x="1429" y="1295"/>
                  </a:lnTo>
                  <a:lnTo>
                    <a:pt x="1429" y="1298"/>
                  </a:lnTo>
                  <a:lnTo>
                    <a:pt x="1427" y="1299"/>
                  </a:lnTo>
                  <a:lnTo>
                    <a:pt x="1426" y="1299"/>
                  </a:lnTo>
                  <a:lnTo>
                    <a:pt x="1423" y="1300"/>
                  </a:lnTo>
                  <a:lnTo>
                    <a:pt x="1423" y="1300"/>
                  </a:lnTo>
                  <a:lnTo>
                    <a:pt x="1417" y="1300"/>
                  </a:lnTo>
                  <a:lnTo>
                    <a:pt x="1417" y="1300"/>
                  </a:lnTo>
                  <a:lnTo>
                    <a:pt x="1200" y="1300"/>
                  </a:lnTo>
                  <a:lnTo>
                    <a:pt x="1200" y="1300"/>
                  </a:lnTo>
                  <a:lnTo>
                    <a:pt x="1191" y="1300"/>
                  </a:lnTo>
                  <a:lnTo>
                    <a:pt x="1191" y="1300"/>
                  </a:lnTo>
                  <a:lnTo>
                    <a:pt x="1190" y="1313"/>
                  </a:lnTo>
                  <a:lnTo>
                    <a:pt x="1190" y="1313"/>
                  </a:lnTo>
                  <a:lnTo>
                    <a:pt x="1189" y="1320"/>
                  </a:lnTo>
                  <a:lnTo>
                    <a:pt x="1186" y="1328"/>
                  </a:lnTo>
                  <a:lnTo>
                    <a:pt x="1182" y="1334"/>
                  </a:lnTo>
                  <a:lnTo>
                    <a:pt x="1176" y="1340"/>
                  </a:lnTo>
                  <a:lnTo>
                    <a:pt x="1176" y="1340"/>
                  </a:lnTo>
                  <a:lnTo>
                    <a:pt x="1173" y="1343"/>
                  </a:lnTo>
                  <a:lnTo>
                    <a:pt x="1170" y="1343"/>
                  </a:lnTo>
                  <a:lnTo>
                    <a:pt x="1168" y="1341"/>
                  </a:lnTo>
                  <a:lnTo>
                    <a:pt x="1168" y="1337"/>
                  </a:lnTo>
                  <a:lnTo>
                    <a:pt x="1168" y="1337"/>
                  </a:lnTo>
                  <a:lnTo>
                    <a:pt x="1166" y="1330"/>
                  </a:lnTo>
                  <a:lnTo>
                    <a:pt x="1166" y="1330"/>
                  </a:lnTo>
                  <a:lnTo>
                    <a:pt x="1165" y="1326"/>
                  </a:lnTo>
                  <a:lnTo>
                    <a:pt x="1162" y="1323"/>
                  </a:lnTo>
                  <a:lnTo>
                    <a:pt x="1158" y="1321"/>
                  </a:lnTo>
                  <a:lnTo>
                    <a:pt x="1154" y="1321"/>
                  </a:lnTo>
                  <a:lnTo>
                    <a:pt x="1154" y="1321"/>
                  </a:lnTo>
                  <a:lnTo>
                    <a:pt x="1144" y="1324"/>
                  </a:lnTo>
                  <a:lnTo>
                    <a:pt x="1137" y="1328"/>
                  </a:lnTo>
                  <a:lnTo>
                    <a:pt x="1137" y="1328"/>
                  </a:lnTo>
                  <a:lnTo>
                    <a:pt x="1121" y="1341"/>
                  </a:lnTo>
                  <a:lnTo>
                    <a:pt x="1121" y="1341"/>
                  </a:lnTo>
                  <a:lnTo>
                    <a:pt x="1100" y="1358"/>
                  </a:lnTo>
                  <a:lnTo>
                    <a:pt x="1090" y="1365"/>
                  </a:lnTo>
                  <a:lnTo>
                    <a:pt x="1078" y="1371"/>
                  </a:lnTo>
                  <a:lnTo>
                    <a:pt x="1078" y="1371"/>
                  </a:lnTo>
                  <a:lnTo>
                    <a:pt x="1067" y="1376"/>
                  </a:lnTo>
                  <a:lnTo>
                    <a:pt x="1054" y="1379"/>
                  </a:lnTo>
                  <a:lnTo>
                    <a:pt x="1043" y="1382"/>
                  </a:lnTo>
                  <a:lnTo>
                    <a:pt x="1029" y="1382"/>
                  </a:lnTo>
                  <a:lnTo>
                    <a:pt x="1029" y="1382"/>
                  </a:lnTo>
                  <a:lnTo>
                    <a:pt x="1008" y="1380"/>
                  </a:lnTo>
                  <a:lnTo>
                    <a:pt x="1008" y="1380"/>
                  </a:lnTo>
                  <a:lnTo>
                    <a:pt x="1001" y="1380"/>
                  </a:lnTo>
                  <a:lnTo>
                    <a:pt x="1001" y="1380"/>
                  </a:lnTo>
                  <a:lnTo>
                    <a:pt x="998" y="1393"/>
                  </a:lnTo>
                  <a:lnTo>
                    <a:pt x="998" y="1393"/>
                  </a:lnTo>
                  <a:lnTo>
                    <a:pt x="995" y="1409"/>
                  </a:lnTo>
                  <a:lnTo>
                    <a:pt x="989" y="1424"/>
                  </a:lnTo>
                  <a:lnTo>
                    <a:pt x="981" y="1437"/>
                  </a:lnTo>
                  <a:lnTo>
                    <a:pt x="970" y="1449"/>
                  </a:lnTo>
                  <a:lnTo>
                    <a:pt x="970" y="1449"/>
                  </a:lnTo>
                  <a:lnTo>
                    <a:pt x="960" y="1459"/>
                  </a:lnTo>
                  <a:lnTo>
                    <a:pt x="947" y="1465"/>
                  </a:lnTo>
                  <a:lnTo>
                    <a:pt x="935" y="1468"/>
                  </a:lnTo>
                  <a:lnTo>
                    <a:pt x="921" y="1469"/>
                  </a:lnTo>
                  <a:lnTo>
                    <a:pt x="921" y="1469"/>
                  </a:lnTo>
                  <a:lnTo>
                    <a:pt x="914" y="1468"/>
                  </a:lnTo>
                  <a:lnTo>
                    <a:pt x="907" y="1465"/>
                  </a:lnTo>
                  <a:lnTo>
                    <a:pt x="901" y="1462"/>
                  </a:lnTo>
                  <a:lnTo>
                    <a:pt x="894" y="1458"/>
                  </a:lnTo>
                  <a:lnTo>
                    <a:pt x="890" y="1453"/>
                  </a:lnTo>
                  <a:lnTo>
                    <a:pt x="886" y="1448"/>
                  </a:lnTo>
                  <a:lnTo>
                    <a:pt x="881" y="1441"/>
                  </a:lnTo>
                  <a:lnTo>
                    <a:pt x="880" y="1435"/>
                  </a:lnTo>
                  <a:lnTo>
                    <a:pt x="880" y="1435"/>
                  </a:lnTo>
                  <a:lnTo>
                    <a:pt x="878" y="1425"/>
                  </a:lnTo>
                  <a:lnTo>
                    <a:pt x="877" y="1414"/>
                  </a:lnTo>
                  <a:lnTo>
                    <a:pt x="877" y="1414"/>
                  </a:lnTo>
                  <a:lnTo>
                    <a:pt x="878" y="1406"/>
                  </a:lnTo>
                  <a:lnTo>
                    <a:pt x="883" y="1397"/>
                  </a:lnTo>
                  <a:lnTo>
                    <a:pt x="887" y="1390"/>
                  </a:lnTo>
                  <a:lnTo>
                    <a:pt x="893" y="1383"/>
                  </a:lnTo>
                  <a:lnTo>
                    <a:pt x="893" y="1383"/>
                  </a:lnTo>
                  <a:lnTo>
                    <a:pt x="898" y="1379"/>
                  </a:lnTo>
                  <a:lnTo>
                    <a:pt x="905" y="1375"/>
                  </a:lnTo>
                  <a:lnTo>
                    <a:pt x="912" y="1373"/>
                  </a:lnTo>
                  <a:lnTo>
                    <a:pt x="921" y="1373"/>
                  </a:lnTo>
                  <a:lnTo>
                    <a:pt x="921" y="1373"/>
                  </a:lnTo>
                  <a:lnTo>
                    <a:pt x="921" y="1379"/>
                  </a:lnTo>
                  <a:lnTo>
                    <a:pt x="921" y="1379"/>
                  </a:lnTo>
                  <a:lnTo>
                    <a:pt x="921" y="1387"/>
                  </a:lnTo>
                  <a:lnTo>
                    <a:pt x="921" y="1387"/>
                  </a:lnTo>
                  <a:lnTo>
                    <a:pt x="921" y="1392"/>
                  </a:lnTo>
                  <a:lnTo>
                    <a:pt x="922" y="1394"/>
                  </a:lnTo>
                  <a:lnTo>
                    <a:pt x="925" y="1397"/>
                  </a:lnTo>
                  <a:lnTo>
                    <a:pt x="928" y="1400"/>
                  </a:lnTo>
                  <a:lnTo>
                    <a:pt x="930" y="1402"/>
                  </a:lnTo>
                  <a:lnTo>
                    <a:pt x="935" y="1402"/>
                  </a:lnTo>
                  <a:lnTo>
                    <a:pt x="937" y="1402"/>
                  </a:lnTo>
                  <a:lnTo>
                    <a:pt x="942" y="1400"/>
                  </a:lnTo>
                  <a:lnTo>
                    <a:pt x="942" y="1400"/>
                  </a:lnTo>
                  <a:lnTo>
                    <a:pt x="946" y="1397"/>
                  </a:lnTo>
                  <a:lnTo>
                    <a:pt x="950" y="1394"/>
                  </a:lnTo>
                  <a:lnTo>
                    <a:pt x="956" y="1386"/>
                  </a:lnTo>
                  <a:lnTo>
                    <a:pt x="958" y="1376"/>
                  </a:lnTo>
                  <a:lnTo>
                    <a:pt x="960" y="1366"/>
                  </a:lnTo>
                  <a:lnTo>
                    <a:pt x="960" y="1366"/>
                  </a:lnTo>
                  <a:lnTo>
                    <a:pt x="902" y="1340"/>
                  </a:lnTo>
                  <a:lnTo>
                    <a:pt x="902" y="1340"/>
                  </a:lnTo>
                  <a:lnTo>
                    <a:pt x="901" y="1351"/>
                  </a:lnTo>
                  <a:lnTo>
                    <a:pt x="901" y="1351"/>
                  </a:lnTo>
                  <a:lnTo>
                    <a:pt x="898" y="1359"/>
                  </a:lnTo>
                  <a:lnTo>
                    <a:pt x="893" y="1365"/>
                  </a:lnTo>
                  <a:lnTo>
                    <a:pt x="887" y="1371"/>
                  </a:lnTo>
                  <a:lnTo>
                    <a:pt x="880" y="1375"/>
                  </a:lnTo>
                  <a:lnTo>
                    <a:pt x="880" y="1375"/>
                  </a:lnTo>
                  <a:lnTo>
                    <a:pt x="870" y="1376"/>
                  </a:lnTo>
                  <a:lnTo>
                    <a:pt x="863" y="1375"/>
                  </a:lnTo>
                  <a:lnTo>
                    <a:pt x="855" y="1372"/>
                  </a:lnTo>
                  <a:lnTo>
                    <a:pt x="849" y="1368"/>
                  </a:lnTo>
                  <a:lnTo>
                    <a:pt x="843" y="1362"/>
                  </a:lnTo>
                  <a:lnTo>
                    <a:pt x="839" y="1357"/>
                  </a:lnTo>
                  <a:lnTo>
                    <a:pt x="836" y="1350"/>
                  </a:lnTo>
                  <a:lnTo>
                    <a:pt x="835" y="1343"/>
                  </a:lnTo>
                  <a:lnTo>
                    <a:pt x="835" y="1343"/>
                  </a:lnTo>
                  <a:lnTo>
                    <a:pt x="835" y="1338"/>
                  </a:lnTo>
                  <a:lnTo>
                    <a:pt x="836" y="1336"/>
                  </a:lnTo>
                  <a:lnTo>
                    <a:pt x="836" y="1336"/>
                  </a:lnTo>
                  <a:lnTo>
                    <a:pt x="839" y="1333"/>
                  </a:lnTo>
                  <a:lnTo>
                    <a:pt x="842" y="1334"/>
                  </a:lnTo>
                  <a:lnTo>
                    <a:pt x="842" y="1334"/>
                  </a:lnTo>
                  <a:lnTo>
                    <a:pt x="845" y="1337"/>
                  </a:lnTo>
                  <a:lnTo>
                    <a:pt x="845" y="1337"/>
                  </a:lnTo>
                  <a:lnTo>
                    <a:pt x="848" y="1340"/>
                  </a:lnTo>
                  <a:lnTo>
                    <a:pt x="850" y="1340"/>
                  </a:lnTo>
                  <a:lnTo>
                    <a:pt x="853" y="1340"/>
                  </a:lnTo>
                  <a:lnTo>
                    <a:pt x="856" y="1338"/>
                  </a:lnTo>
                  <a:lnTo>
                    <a:pt x="856" y="1338"/>
                  </a:lnTo>
                  <a:lnTo>
                    <a:pt x="857" y="1337"/>
                  </a:lnTo>
                  <a:lnTo>
                    <a:pt x="860" y="1336"/>
                  </a:lnTo>
                  <a:lnTo>
                    <a:pt x="860" y="1333"/>
                  </a:lnTo>
                  <a:lnTo>
                    <a:pt x="860" y="1328"/>
                  </a:lnTo>
                  <a:lnTo>
                    <a:pt x="860" y="1328"/>
                  </a:lnTo>
                  <a:lnTo>
                    <a:pt x="857" y="1324"/>
                  </a:lnTo>
                  <a:lnTo>
                    <a:pt x="855" y="1319"/>
                  </a:lnTo>
                  <a:lnTo>
                    <a:pt x="855" y="1319"/>
                  </a:lnTo>
                  <a:lnTo>
                    <a:pt x="850" y="1316"/>
                  </a:lnTo>
                  <a:lnTo>
                    <a:pt x="846" y="1313"/>
                  </a:lnTo>
                  <a:lnTo>
                    <a:pt x="836" y="1310"/>
                  </a:lnTo>
                  <a:lnTo>
                    <a:pt x="836" y="1310"/>
                  </a:lnTo>
                  <a:lnTo>
                    <a:pt x="824" y="1309"/>
                  </a:lnTo>
                  <a:lnTo>
                    <a:pt x="813" y="1310"/>
                  </a:lnTo>
                  <a:lnTo>
                    <a:pt x="800" y="1312"/>
                  </a:lnTo>
                  <a:lnTo>
                    <a:pt x="789" y="1316"/>
                  </a:lnTo>
                  <a:lnTo>
                    <a:pt x="789" y="1316"/>
                  </a:lnTo>
                  <a:lnTo>
                    <a:pt x="784" y="1317"/>
                  </a:lnTo>
                  <a:lnTo>
                    <a:pt x="782" y="1320"/>
                  </a:lnTo>
                  <a:lnTo>
                    <a:pt x="782" y="1320"/>
                  </a:lnTo>
                  <a:lnTo>
                    <a:pt x="784" y="1323"/>
                  </a:lnTo>
                  <a:lnTo>
                    <a:pt x="784" y="1323"/>
                  </a:lnTo>
                  <a:lnTo>
                    <a:pt x="793" y="1327"/>
                  </a:lnTo>
                  <a:lnTo>
                    <a:pt x="800" y="1334"/>
                  </a:lnTo>
                  <a:lnTo>
                    <a:pt x="806" y="1341"/>
                  </a:lnTo>
                  <a:lnTo>
                    <a:pt x="810" y="1350"/>
                  </a:lnTo>
                  <a:lnTo>
                    <a:pt x="810" y="1350"/>
                  </a:lnTo>
                  <a:lnTo>
                    <a:pt x="818" y="1368"/>
                  </a:lnTo>
                  <a:lnTo>
                    <a:pt x="818" y="1368"/>
                  </a:lnTo>
                  <a:lnTo>
                    <a:pt x="828" y="1385"/>
                  </a:lnTo>
                  <a:lnTo>
                    <a:pt x="828" y="1385"/>
                  </a:lnTo>
                  <a:lnTo>
                    <a:pt x="831" y="1387"/>
                  </a:lnTo>
                  <a:lnTo>
                    <a:pt x="834" y="1389"/>
                  </a:lnTo>
                  <a:lnTo>
                    <a:pt x="842" y="1390"/>
                  </a:lnTo>
                  <a:lnTo>
                    <a:pt x="842" y="1390"/>
                  </a:lnTo>
                  <a:lnTo>
                    <a:pt x="853" y="1392"/>
                  </a:lnTo>
                  <a:lnTo>
                    <a:pt x="853" y="1392"/>
                  </a:lnTo>
                  <a:lnTo>
                    <a:pt x="853" y="1400"/>
                  </a:lnTo>
                  <a:lnTo>
                    <a:pt x="850" y="1410"/>
                  </a:lnTo>
                  <a:lnTo>
                    <a:pt x="850" y="1410"/>
                  </a:lnTo>
                  <a:lnTo>
                    <a:pt x="846" y="1417"/>
                  </a:lnTo>
                  <a:lnTo>
                    <a:pt x="839" y="1424"/>
                  </a:lnTo>
                  <a:lnTo>
                    <a:pt x="832" y="1430"/>
                  </a:lnTo>
                  <a:lnTo>
                    <a:pt x="824" y="1434"/>
                  </a:lnTo>
                  <a:lnTo>
                    <a:pt x="815" y="1437"/>
                  </a:lnTo>
                  <a:lnTo>
                    <a:pt x="806" y="1438"/>
                  </a:lnTo>
                  <a:lnTo>
                    <a:pt x="797" y="1437"/>
                  </a:lnTo>
                  <a:lnTo>
                    <a:pt x="787" y="1434"/>
                  </a:lnTo>
                  <a:lnTo>
                    <a:pt x="787" y="1434"/>
                  </a:lnTo>
                  <a:lnTo>
                    <a:pt x="777" y="1430"/>
                  </a:lnTo>
                  <a:lnTo>
                    <a:pt x="777" y="1430"/>
                  </a:lnTo>
                  <a:lnTo>
                    <a:pt x="777" y="1431"/>
                  </a:lnTo>
                  <a:lnTo>
                    <a:pt x="777" y="1431"/>
                  </a:lnTo>
                  <a:lnTo>
                    <a:pt x="776" y="1437"/>
                  </a:lnTo>
                  <a:lnTo>
                    <a:pt x="776" y="1437"/>
                  </a:lnTo>
                  <a:lnTo>
                    <a:pt x="775" y="1445"/>
                  </a:lnTo>
                  <a:lnTo>
                    <a:pt x="772" y="1453"/>
                  </a:lnTo>
                  <a:lnTo>
                    <a:pt x="769" y="1462"/>
                  </a:lnTo>
                  <a:lnTo>
                    <a:pt x="762" y="1468"/>
                  </a:lnTo>
                  <a:lnTo>
                    <a:pt x="762" y="1468"/>
                  </a:lnTo>
                  <a:lnTo>
                    <a:pt x="730" y="1497"/>
                  </a:lnTo>
                  <a:lnTo>
                    <a:pt x="730" y="1497"/>
                  </a:lnTo>
                  <a:lnTo>
                    <a:pt x="728" y="1497"/>
                  </a:lnTo>
                  <a:lnTo>
                    <a:pt x="728" y="1497"/>
                  </a:lnTo>
                  <a:close/>
                  <a:moveTo>
                    <a:pt x="978" y="181"/>
                  </a:moveTo>
                  <a:lnTo>
                    <a:pt x="978" y="181"/>
                  </a:lnTo>
                  <a:lnTo>
                    <a:pt x="988" y="184"/>
                  </a:lnTo>
                  <a:lnTo>
                    <a:pt x="988" y="184"/>
                  </a:lnTo>
                  <a:lnTo>
                    <a:pt x="994" y="187"/>
                  </a:lnTo>
                  <a:lnTo>
                    <a:pt x="998" y="191"/>
                  </a:lnTo>
                  <a:lnTo>
                    <a:pt x="1002" y="194"/>
                  </a:lnTo>
                  <a:lnTo>
                    <a:pt x="1006" y="199"/>
                  </a:lnTo>
                  <a:lnTo>
                    <a:pt x="1008" y="204"/>
                  </a:lnTo>
                  <a:lnTo>
                    <a:pt x="1009" y="209"/>
                  </a:lnTo>
                  <a:lnTo>
                    <a:pt x="1009" y="215"/>
                  </a:lnTo>
                  <a:lnTo>
                    <a:pt x="1009" y="220"/>
                  </a:lnTo>
                  <a:lnTo>
                    <a:pt x="1009" y="220"/>
                  </a:lnTo>
                  <a:lnTo>
                    <a:pt x="1006" y="227"/>
                  </a:lnTo>
                  <a:lnTo>
                    <a:pt x="1003" y="233"/>
                  </a:lnTo>
                  <a:lnTo>
                    <a:pt x="999" y="237"/>
                  </a:lnTo>
                  <a:lnTo>
                    <a:pt x="994" y="242"/>
                  </a:lnTo>
                  <a:lnTo>
                    <a:pt x="994" y="242"/>
                  </a:lnTo>
                  <a:lnTo>
                    <a:pt x="989" y="243"/>
                  </a:lnTo>
                  <a:lnTo>
                    <a:pt x="987" y="243"/>
                  </a:lnTo>
                  <a:lnTo>
                    <a:pt x="985" y="240"/>
                  </a:lnTo>
                  <a:lnTo>
                    <a:pt x="984" y="236"/>
                  </a:lnTo>
                  <a:lnTo>
                    <a:pt x="984" y="236"/>
                  </a:lnTo>
                  <a:lnTo>
                    <a:pt x="982" y="230"/>
                  </a:lnTo>
                  <a:lnTo>
                    <a:pt x="980" y="227"/>
                  </a:lnTo>
                  <a:lnTo>
                    <a:pt x="975" y="225"/>
                  </a:lnTo>
                  <a:lnTo>
                    <a:pt x="970" y="225"/>
                  </a:lnTo>
                  <a:lnTo>
                    <a:pt x="970" y="225"/>
                  </a:lnTo>
                  <a:lnTo>
                    <a:pt x="949" y="226"/>
                  </a:lnTo>
                  <a:lnTo>
                    <a:pt x="949" y="226"/>
                  </a:lnTo>
                  <a:lnTo>
                    <a:pt x="915" y="233"/>
                  </a:lnTo>
                  <a:lnTo>
                    <a:pt x="898" y="236"/>
                  </a:lnTo>
                  <a:lnTo>
                    <a:pt x="881" y="239"/>
                  </a:lnTo>
                  <a:lnTo>
                    <a:pt x="881" y="239"/>
                  </a:lnTo>
                  <a:lnTo>
                    <a:pt x="856" y="239"/>
                  </a:lnTo>
                  <a:lnTo>
                    <a:pt x="842" y="239"/>
                  </a:lnTo>
                  <a:lnTo>
                    <a:pt x="829" y="237"/>
                  </a:lnTo>
                  <a:lnTo>
                    <a:pt x="829" y="237"/>
                  </a:lnTo>
                  <a:lnTo>
                    <a:pt x="815" y="233"/>
                  </a:lnTo>
                  <a:lnTo>
                    <a:pt x="803" y="229"/>
                  </a:lnTo>
                  <a:lnTo>
                    <a:pt x="790" y="223"/>
                  </a:lnTo>
                  <a:lnTo>
                    <a:pt x="777" y="218"/>
                  </a:lnTo>
                  <a:lnTo>
                    <a:pt x="777" y="218"/>
                  </a:lnTo>
                  <a:lnTo>
                    <a:pt x="773" y="215"/>
                  </a:lnTo>
                  <a:lnTo>
                    <a:pt x="768" y="213"/>
                  </a:lnTo>
                  <a:lnTo>
                    <a:pt x="768" y="213"/>
                  </a:lnTo>
                  <a:lnTo>
                    <a:pt x="762" y="225"/>
                  </a:lnTo>
                  <a:lnTo>
                    <a:pt x="762" y="225"/>
                  </a:lnTo>
                  <a:lnTo>
                    <a:pt x="759" y="229"/>
                  </a:lnTo>
                  <a:lnTo>
                    <a:pt x="756" y="233"/>
                  </a:lnTo>
                  <a:lnTo>
                    <a:pt x="752" y="236"/>
                  </a:lnTo>
                  <a:lnTo>
                    <a:pt x="747" y="239"/>
                  </a:lnTo>
                  <a:lnTo>
                    <a:pt x="747" y="239"/>
                  </a:lnTo>
                  <a:lnTo>
                    <a:pt x="740" y="242"/>
                  </a:lnTo>
                  <a:lnTo>
                    <a:pt x="734" y="242"/>
                  </a:lnTo>
                  <a:lnTo>
                    <a:pt x="727" y="242"/>
                  </a:lnTo>
                  <a:lnTo>
                    <a:pt x="721" y="240"/>
                  </a:lnTo>
                  <a:lnTo>
                    <a:pt x="716" y="237"/>
                  </a:lnTo>
                  <a:lnTo>
                    <a:pt x="710" y="235"/>
                  </a:lnTo>
                  <a:lnTo>
                    <a:pt x="704" y="229"/>
                  </a:lnTo>
                  <a:lnTo>
                    <a:pt x="702" y="223"/>
                  </a:lnTo>
                  <a:lnTo>
                    <a:pt x="702" y="223"/>
                  </a:lnTo>
                  <a:lnTo>
                    <a:pt x="697" y="218"/>
                  </a:lnTo>
                  <a:lnTo>
                    <a:pt x="697" y="218"/>
                  </a:lnTo>
                  <a:lnTo>
                    <a:pt x="695" y="213"/>
                  </a:lnTo>
                  <a:lnTo>
                    <a:pt x="695" y="213"/>
                  </a:lnTo>
                  <a:lnTo>
                    <a:pt x="686" y="218"/>
                  </a:lnTo>
                  <a:lnTo>
                    <a:pt x="686" y="218"/>
                  </a:lnTo>
                  <a:lnTo>
                    <a:pt x="674" y="225"/>
                  </a:lnTo>
                  <a:lnTo>
                    <a:pt x="660" y="230"/>
                  </a:lnTo>
                  <a:lnTo>
                    <a:pt x="660" y="230"/>
                  </a:lnTo>
                  <a:lnTo>
                    <a:pt x="648" y="235"/>
                  </a:lnTo>
                  <a:lnTo>
                    <a:pt x="637" y="236"/>
                  </a:lnTo>
                  <a:lnTo>
                    <a:pt x="626" y="239"/>
                  </a:lnTo>
                  <a:lnTo>
                    <a:pt x="613" y="239"/>
                  </a:lnTo>
                  <a:lnTo>
                    <a:pt x="589" y="239"/>
                  </a:lnTo>
                  <a:lnTo>
                    <a:pt x="566" y="237"/>
                  </a:lnTo>
                  <a:lnTo>
                    <a:pt x="566" y="237"/>
                  </a:lnTo>
                  <a:lnTo>
                    <a:pt x="545" y="233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508" y="225"/>
                  </a:lnTo>
                  <a:lnTo>
                    <a:pt x="500" y="225"/>
                  </a:lnTo>
                  <a:lnTo>
                    <a:pt x="491" y="225"/>
                  </a:lnTo>
                  <a:lnTo>
                    <a:pt x="491" y="225"/>
                  </a:lnTo>
                  <a:lnTo>
                    <a:pt x="487" y="225"/>
                  </a:lnTo>
                  <a:lnTo>
                    <a:pt x="484" y="227"/>
                  </a:lnTo>
                  <a:lnTo>
                    <a:pt x="481" y="230"/>
                  </a:lnTo>
                  <a:lnTo>
                    <a:pt x="480" y="235"/>
                  </a:lnTo>
                  <a:lnTo>
                    <a:pt x="480" y="235"/>
                  </a:lnTo>
                  <a:lnTo>
                    <a:pt x="480" y="237"/>
                  </a:lnTo>
                  <a:lnTo>
                    <a:pt x="480" y="237"/>
                  </a:lnTo>
                  <a:lnTo>
                    <a:pt x="479" y="240"/>
                  </a:lnTo>
                  <a:lnTo>
                    <a:pt x="477" y="243"/>
                  </a:lnTo>
                  <a:lnTo>
                    <a:pt x="474" y="243"/>
                  </a:lnTo>
                  <a:lnTo>
                    <a:pt x="472" y="243"/>
                  </a:lnTo>
                  <a:lnTo>
                    <a:pt x="472" y="243"/>
                  </a:lnTo>
                  <a:lnTo>
                    <a:pt x="469" y="242"/>
                  </a:lnTo>
                  <a:lnTo>
                    <a:pt x="466" y="240"/>
                  </a:lnTo>
                  <a:lnTo>
                    <a:pt x="462" y="236"/>
                  </a:lnTo>
                  <a:lnTo>
                    <a:pt x="462" y="236"/>
                  </a:lnTo>
                  <a:lnTo>
                    <a:pt x="458" y="229"/>
                  </a:lnTo>
                  <a:lnTo>
                    <a:pt x="455" y="222"/>
                  </a:lnTo>
                  <a:lnTo>
                    <a:pt x="453" y="215"/>
                  </a:lnTo>
                  <a:lnTo>
                    <a:pt x="455" y="208"/>
                  </a:lnTo>
                  <a:lnTo>
                    <a:pt x="456" y="199"/>
                  </a:lnTo>
                  <a:lnTo>
                    <a:pt x="460" y="194"/>
                  </a:lnTo>
                  <a:lnTo>
                    <a:pt x="467" y="188"/>
                  </a:lnTo>
                  <a:lnTo>
                    <a:pt x="476" y="184"/>
                  </a:lnTo>
                  <a:lnTo>
                    <a:pt x="476" y="184"/>
                  </a:lnTo>
                  <a:lnTo>
                    <a:pt x="484" y="181"/>
                  </a:lnTo>
                  <a:lnTo>
                    <a:pt x="484" y="181"/>
                  </a:lnTo>
                  <a:lnTo>
                    <a:pt x="477" y="170"/>
                  </a:lnTo>
                  <a:lnTo>
                    <a:pt x="477" y="170"/>
                  </a:lnTo>
                  <a:lnTo>
                    <a:pt x="472" y="161"/>
                  </a:lnTo>
                  <a:lnTo>
                    <a:pt x="467" y="154"/>
                  </a:lnTo>
                  <a:lnTo>
                    <a:pt x="467" y="154"/>
                  </a:lnTo>
                  <a:lnTo>
                    <a:pt x="466" y="150"/>
                  </a:lnTo>
                  <a:lnTo>
                    <a:pt x="463" y="146"/>
                  </a:lnTo>
                  <a:lnTo>
                    <a:pt x="460" y="145"/>
                  </a:lnTo>
                  <a:lnTo>
                    <a:pt x="456" y="145"/>
                  </a:lnTo>
                  <a:lnTo>
                    <a:pt x="456" y="145"/>
                  </a:lnTo>
                  <a:lnTo>
                    <a:pt x="435" y="143"/>
                  </a:lnTo>
                  <a:lnTo>
                    <a:pt x="425" y="143"/>
                  </a:lnTo>
                  <a:lnTo>
                    <a:pt x="415" y="145"/>
                  </a:lnTo>
                  <a:lnTo>
                    <a:pt x="415" y="145"/>
                  </a:lnTo>
                  <a:lnTo>
                    <a:pt x="406" y="147"/>
                  </a:lnTo>
                  <a:lnTo>
                    <a:pt x="399" y="152"/>
                  </a:lnTo>
                  <a:lnTo>
                    <a:pt x="390" y="156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0" y="167"/>
                  </a:lnTo>
                  <a:lnTo>
                    <a:pt x="379" y="170"/>
                  </a:lnTo>
                  <a:lnTo>
                    <a:pt x="379" y="174"/>
                  </a:lnTo>
                  <a:lnTo>
                    <a:pt x="379" y="174"/>
                  </a:lnTo>
                  <a:lnTo>
                    <a:pt x="396" y="174"/>
                  </a:lnTo>
                  <a:lnTo>
                    <a:pt x="396" y="174"/>
                  </a:lnTo>
                  <a:lnTo>
                    <a:pt x="401" y="174"/>
                  </a:lnTo>
                  <a:lnTo>
                    <a:pt x="407" y="176"/>
                  </a:lnTo>
                  <a:lnTo>
                    <a:pt x="411" y="178"/>
                  </a:lnTo>
                  <a:lnTo>
                    <a:pt x="415" y="183"/>
                  </a:lnTo>
                  <a:lnTo>
                    <a:pt x="415" y="183"/>
                  </a:lnTo>
                  <a:lnTo>
                    <a:pt x="418" y="187"/>
                  </a:lnTo>
                  <a:lnTo>
                    <a:pt x="421" y="191"/>
                  </a:lnTo>
                  <a:lnTo>
                    <a:pt x="422" y="197"/>
                  </a:lnTo>
                  <a:lnTo>
                    <a:pt x="422" y="202"/>
                  </a:lnTo>
                  <a:lnTo>
                    <a:pt x="422" y="202"/>
                  </a:lnTo>
                  <a:lnTo>
                    <a:pt x="422" y="212"/>
                  </a:lnTo>
                  <a:lnTo>
                    <a:pt x="420" y="220"/>
                  </a:lnTo>
                  <a:lnTo>
                    <a:pt x="414" y="227"/>
                  </a:lnTo>
                  <a:lnTo>
                    <a:pt x="408" y="233"/>
                  </a:lnTo>
                  <a:lnTo>
                    <a:pt x="401" y="237"/>
                  </a:lnTo>
                  <a:lnTo>
                    <a:pt x="394" y="242"/>
                  </a:lnTo>
                  <a:lnTo>
                    <a:pt x="386" y="243"/>
                  </a:lnTo>
                  <a:lnTo>
                    <a:pt x="378" y="243"/>
                  </a:lnTo>
                  <a:lnTo>
                    <a:pt x="378" y="243"/>
                  </a:lnTo>
                  <a:lnTo>
                    <a:pt x="371" y="240"/>
                  </a:lnTo>
                  <a:lnTo>
                    <a:pt x="365" y="239"/>
                  </a:lnTo>
                  <a:lnTo>
                    <a:pt x="358" y="235"/>
                  </a:lnTo>
                  <a:lnTo>
                    <a:pt x="352" y="230"/>
                  </a:lnTo>
                  <a:lnTo>
                    <a:pt x="352" y="230"/>
                  </a:lnTo>
                  <a:lnTo>
                    <a:pt x="345" y="223"/>
                  </a:lnTo>
                  <a:lnTo>
                    <a:pt x="345" y="223"/>
                  </a:lnTo>
                  <a:lnTo>
                    <a:pt x="335" y="229"/>
                  </a:lnTo>
                  <a:lnTo>
                    <a:pt x="335" y="229"/>
                  </a:lnTo>
                  <a:lnTo>
                    <a:pt x="330" y="232"/>
                  </a:lnTo>
                  <a:lnTo>
                    <a:pt x="324" y="233"/>
                  </a:lnTo>
                  <a:lnTo>
                    <a:pt x="324" y="233"/>
                  </a:lnTo>
                  <a:lnTo>
                    <a:pt x="310" y="235"/>
                  </a:lnTo>
                  <a:lnTo>
                    <a:pt x="305" y="233"/>
                  </a:lnTo>
                  <a:lnTo>
                    <a:pt x="299" y="232"/>
                  </a:lnTo>
                  <a:lnTo>
                    <a:pt x="293" y="230"/>
                  </a:lnTo>
                  <a:lnTo>
                    <a:pt x="288" y="226"/>
                  </a:lnTo>
                  <a:lnTo>
                    <a:pt x="282" y="222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4" y="212"/>
                  </a:lnTo>
                  <a:lnTo>
                    <a:pt x="268" y="212"/>
                  </a:lnTo>
                  <a:lnTo>
                    <a:pt x="268" y="212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39" y="212"/>
                  </a:lnTo>
                  <a:lnTo>
                    <a:pt x="39" y="212"/>
                  </a:lnTo>
                  <a:lnTo>
                    <a:pt x="39" y="1285"/>
                  </a:lnTo>
                  <a:lnTo>
                    <a:pt x="39" y="1285"/>
                  </a:lnTo>
                  <a:lnTo>
                    <a:pt x="48" y="1285"/>
                  </a:lnTo>
                  <a:lnTo>
                    <a:pt x="48" y="1285"/>
                  </a:lnTo>
                  <a:lnTo>
                    <a:pt x="222" y="1285"/>
                  </a:lnTo>
                  <a:lnTo>
                    <a:pt x="222" y="1285"/>
                  </a:lnTo>
                  <a:lnTo>
                    <a:pt x="265" y="1285"/>
                  </a:lnTo>
                  <a:lnTo>
                    <a:pt x="265" y="1285"/>
                  </a:lnTo>
                  <a:lnTo>
                    <a:pt x="271" y="1284"/>
                  </a:lnTo>
                  <a:lnTo>
                    <a:pt x="275" y="1279"/>
                  </a:lnTo>
                  <a:lnTo>
                    <a:pt x="275" y="1279"/>
                  </a:lnTo>
                  <a:lnTo>
                    <a:pt x="279" y="1272"/>
                  </a:lnTo>
                  <a:lnTo>
                    <a:pt x="286" y="1268"/>
                  </a:lnTo>
                  <a:lnTo>
                    <a:pt x="293" y="1264"/>
                  </a:lnTo>
                  <a:lnTo>
                    <a:pt x="300" y="1261"/>
                  </a:lnTo>
                  <a:lnTo>
                    <a:pt x="309" y="1261"/>
                  </a:lnTo>
                  <a:lnTo>
                    <a:pt x="317" y="1261"/>
                  </a:lnTo>
                  <a:lnTo>
                    <a:pt x="326" y="1262"/>
                  </a:lnTo>
                  <a:lnTo>
                    <a:pt x="333" y="1267"/>
                  </a:lnTo>
                  <a:lnTo>
                    <a:pt x="333" y="1267"/>
                  </a:lnTo>
                  <a:lnTo>
                    <a:pt x="338" y="1270"/>
                  </a:lnTo>
                  <a:lnTo>
                    <a:pt x="342" y="1271"/>
                  </a:lnTo>
                  <a:lnTo>
                    <a:pt x="345" y="1270"/>
                  </a:lnTo>
                  <a:lnTo>
                    <a:pt x="351" y="1265"/>
                  </a:lnTo>
                  <a:lnTo>
                    <a:pt x="351" y="1265"/>
                  </a:lnTo>
                  <a:lnTo>
                    <a:pt x="361" y="1258"/>
                  </a:lnTo>
                  <a:lnTo>
                    <a:pt x="366" y="1255"/>
                  </a:lnTo>
                  <a:lnTo>
                    <a:pt x="372" y="1254"/>
                  </a:lnTo>
                  <a:lnTo>
                    <a:pt x="372" y="1254"/>
                  </a:lnTo>
                  <a:lnTo>
                    <a:pt x="380" y="1253"/>
                  </a:lnTo>
                  <a:lnTo>
                    <a:pt x="389" y="1254"/>
                  </a:lnTo>
                  <a:lnTo>
                    <a:pt x="397" y="1257"/>
                  </a:lnTo>
                  <a:lnTo>
                    <a:pt x="404" y="1261"/>
                  </a:lnTo>
                  <a:lnTo>
                    <a:pt x="410" y="1265"/>
                  </a:lnTo>
                  <a:lnTo>
                    <a:pt x="414" y="1272"/>
                  </a:lnTo>
                  <a:lnTo>
                    <a:pt x="418" y="1279"/>
                  </a:lnTo>
                  <a:lnTo>
                    <a:pt x="420" y="1288"/>
                  </a:lnTo>
                  <a:lnTo>
                    <a:pt x="420" y="1288"/>
                  </a:lnTo>
                  <a:lnTo>
                    <a:pt x="420" y="1295"/>
                  </a:lnTo>
                  <a:lnTo>
                    <a:pt x="420" y="1302"/>
                  </a:lnTo>
                  <a:lnTo>
                    <a:pt x="417" y="1307"/>
                  </a:lnTo>
                  <a:lnTo>
                    <a:pt x="413" y="1313"/>
                  </a:lnTo>
                  <a:lnTo>
                    <a:pt x="408" y="1317"/>
                  </a:lnTo>
                  <a:lnTo>
                    <a:pt x="403" y="1320"/>
                  </a:lnTo>
                  <a:lnTo>
                    <a:pt x="396" y="1321"/>
                  </a:lnTo>
                  <a:lnTo>
                    <a:pt x="389" y="1321"/>
                  </a:lnTo>
                  <a:lnTo>
                    <a:pt x="389" y="1321"/>
                  </a:lnTo>
                  <a:lnTo>
                    <a:pt x="382" y="1321"/>
                  </a:lnTo>
                  <a:lnTo>
                    <a:pt x="382" y="1321"/>
                  </a:lnTo>
                  <a:lnTo>
                    <a:pt x="376" y="1321"/>
                  </a:lnTo>
                  <a:lnTo>
                    <a:pt x="376" y="1321"/>
                  </a:lnTo>
                  <a:lnTo>
                    <a:pt x="379" y="1328"/>
                  </a:lnTo>
                  <a:lnTo>
                    <a:pt x="383" y="1334"/>
                  </a:lnTo>
                  <a:lnTo>
                    <a:pt x="383" y="1334"/>
                  </a:lnTo>
                  <a:lnTo>
                    <a:pt x="390" y="1341"/>
                  </a:lnTo>
                  <a:lnTo>
                    <a:pt x="399" y="1345"/>
                  </a:lnTo>
                  <a:lnTo>
                    <a:pt x="407" y="1350"/>
                  </a:lnTo>
                  <a:lnTo>
                    <a:pt x="417" y="1351"/>
                  </a:lnTo>
                  <a:lnTo>
                    <a:pt x="417" y="1351"/>
                  </a:lnTo>
                  <a:lnTo>
                    <a:pt x="428" y="1352"/>
                  </a:lnTo>
                  <a:lnTo>
                    <a:pt x="439" y="1352"/>
                  </a:lnTo>
                  <a:lnTo>
                    <a:pt x="462" y="1350"/>
                  </a:lnTo>
                  <a:lnTo>
                    <a:pt x="462" y="1350"/>
                  </a:lnTo>
                  <a:lnTo>
                    <a:pt x="463" y="1344"/>
                  </a:lnTo>
                  <a:lnTo>
                    <a:pt x="466" y="1340"/>
                  </a:lnTo>
                  <a:lnTo>
                    <a:pt x="470" y="1331"/>
                  </a:lnTo>
                  <a:lnTo>
                    <a:pt x="476" y="1323"/>
                  </a:lnTo>
                  <a:lnTo>
                    <a:pt x="481" y="1314"/>
                  </a:lnTo>
                  <a:lnTo>
                    <a:pt x="481" y="1314"/>
                  </a:lnTo>
                  <a:lnTo>
                    <a:pt x="467" y="1309"/>
                  </a:lnTo>
                  <a:lnTo>
                    <a:pt x="467" y="1309"/>
                  </a:lnTo>
                  <a:lnTo>
                    <a:pt x="460" y="1305"/>
                  </a:lnTo>
                  <a:lnTo>
                    <a:pt x="456" y="1299"/>
                  </a:lnTo>
                  <a:lnTo>
                    <a:pt x="453" y="1293"/>
                  </a:lnTo>
                  <a:lnTo>
                    <a:pt x="451" y="1285"/>
                  </a:lnTo>
                  <a:lnTo>
                    <a:pt x="451" y="1285"/>
                  </a:lnTo>
                  <a:lnTo>
                    <a:pt x="451" y="1277"/>
                  </a:lnTo>
                  <a:lnTo>
                    <a:pt x="453" y="1268"/>
                  </a:lnTo>
                  <a:lnTo>
                    <a:pt x="458" y="1261"/>
                  </a:lnTo>
                  <a:lnTo>
                    <a:pt x="463" y="1255"/>
                  </a:lnTo>
                  <a:lnTo>
                    <a:pt x="463" y="1255"/>
                  </a:lnTo>
                  <a:lnTo>
                    <a:pt x="467" y="1253"/>
                  </a:lnTo>
                  <a:lnTo>
                    <a:pt x="472" y="1253"/>
                  </a:lnTo>
                  <a:lnTo>
                    <a:pt x="473" y="1253"/>
                  </a:lnTo>
                  <a:lnTo>
                    <a:pt x="476" y="1254"/>
                  </a:lnTo>
                  <a:lnTo>
                    <a:pt x="477" y="1261"/>
                  </a:lnTo>
                  <a:lnTo>
                    <a:pt x="477" y="1261"/>
                  </a:lnTo>
                  <a:lnTo>
                    <a:pt x="479" y="1265"/>
                  </a:lnTo>
                  <a:lnTo>
                    <a:pt x="481" y="1270"/>
                  </a:lnTo>
                  <a:lnTo>
                    <a:pt x="486" y="1271"/>
                  </a:lnTo>
                  <a:lnTo>
                    <a:pt x="491" y="1271"/>
                  </a:lnTo>
                  <a:lnTo>
                    <a:pt x="491" y="1271"/>
                  </a:lnTo>
                  <a:lnTo>
                    <a:pt x="501" y="1271"/>
                  </a:lnTo>
                  <a:lnTo>
                    <a:pt x="511" y="1270"/>
                  </a:lnTo>
                  <a:lnTo>
                    <a:pt x="511" y="1270"/>
                  </a:lnTo>
                  <a:lnTo>
                    <a:pt x="547" y="1261"/>
                  </a:lnTo>
                  <a:lnTo>
                    <a:pt x="566" y="1258"/>
                  </a:lnTo>
                  <a:lnTo>
                    <a:pt x="584" y="1257"/>
                  </a:lnTo>
                  <a:lnTo>
                    <a:pt x="584" y="1257"/>
                  </a:lnTo>
                  <a:lnTo>
                    <a:pt x="598" y="1255"/>
                  </a:lnTo>
                  <a:lnTo>
                    <a:pt x="610" y="1257"/>
                  </a:lnTo>
                  <a:lnTo>
                    <a:pt x="625" y="1257"/>
                  </a:lnTo>
                  <a:lnTo>
                    <a:pt x="637" y="1260"/>
                  </a:lnTo>
                  <a:lnTo>
                    <a:pt x="650" y="1262"/>
                  </a:lnTo>
                  <a:lnTo>
                    <a:pt x="662" y="1267"/>
                  </a:lnTo>
                  <a:lnTo>
                    <a:pt x="674" y="1272"/>
                  </a:lnTo>
                  <a:lnTo>
                    <a:pt x="686" y="1279"/>
                  </a:lnTo>
                  <a:lnTo>
                    <a:pt x="686" y="1279"/>
                  </a:lnTo>
                  <a:lnTo>
                    <a:pt x="693" y="1282"/>
                  </a:lnTo>
                  <a:lnTo>
                    <a:pt x="693" y="1282"/>
                  </a:lnTo>
                  <a:lnTo>
                    <a:pt x="700" y="1268"/>
                  </a:lnTo>
                  <a:lnTo>
                    <a:pt x="700" y="1268"/>
                  </a:lnTo>
                  <a:lnTo>
                    <a:pt x="706" y="1261"/>
                  </a:lnTo>
                  <a:lnTo>
                    <a:pt x="713" y="1257"/>
                  </a:lnTo>
                  <a:lnTo>
                    <a:pt x="713" y="1257"/>
                  </a:lnTo>
                  <a:lnTo>
                    <a:pt x="719" y="1254"/>
                  </a:lnTo>
                  <a:lnTo>
                    <a:pt x="726" y="1254"/>
                  </a:lnTo>
                  <a:lnTo>
                    <a:pt x="733" y="1254"/>
                  </a:lnTo>
                  <a:lnTo>
                    <a:pt x="740" y="1255"/>
                  </a:lnTo>
                  <a:lnTo>
                    <a:pt x="745" y="1257"/>
                  </a:lnTo>
                  <a:lnTo>
                    <a:pt x="752" y="1261"/>
                  </a:lnTo>
                  <a:lnTo>
                    <a:pt x="756" y="1267"/>
                  </a:lnTo>
                  <a:lnTo>
                    <a:pt x="761" y="1274"/>
                  </a:lnTo>
                  <a:lnTo>
                    <a:pt x="761" y="1274"/>
                  </a:lnTo>
                  <a:lnTo>
                    <a:pt x="765" y="1284"/>
                  </a:lnTo>
                  <a:lnTo>
                    <a:pt x="765" y="1284"/>
                  </a:lnTo>
                  <a:lnTo>
                    <a:pt x="773" y="1279"/>
                  </a:lnTo>
                  <a:lnTo>
                    <a:pt x="773" y="1279"/>
                  </a:lnTo>
                  <a:lnTo>
                    <a:pt x="794" y="1268"/>
                  </a:lnTo>
                  <a:lnTo>
                    <a:pt x="804" y="1264"/>
                  </a:lnTo>
                  <a:lnTo>
                    <a:pt x="815" y="1261"/>
                  </a:lnTo>
                  <a:lnTo>
                    <a:pt x="815" y="1261"/>
                  </a:lnTo>
                  <a:lnTo>
                    <a:pt x="838" y="1257"/>
                  </a:lnTo>
                  <a:lnTo>
                    <a:pt x="859" y="1257"/>
                  </a:lnTo>
                  <a:lnTo>
                    <a:pt x="880" y="1258"/>
                  </a:lnTo>
                  <a:lnTo>
                    <a:pt x="902" y="1261"/>
                  </a:lnTo>
                  <a:lnTo>
                    <a:pt x="902" y="1261"/>
                  </a:lnTo>
                  <a:lnTo>
                    <a:pt x="947" y="1270"/>
                  </a:lnTo>
                  <a:lnTo>
                    <a:pt x="947" y="1270"/>
                  </a:lnTo>
                  <a:lnTo>
                    <a:pt x="958" y="1271"/>
                  </a:lnTo>
                  <a:lnTo>
                    <a:pt x="970" y="1270"/>
                  </a:lnTo>
                  <a:lnTo>
                    <a:pt x="970" y="1270"/>
                  </a:lnTo>
                  <a:lnTo>
                    <a:pt x="974" y="1270"/>
                  </a:lnTo>
                  <a:lnTo>
                    <a:pt x="977" y="1268"/>
                  </a:lnTo>
                  <a:lnTo>
                    <a:pt x="980" y="1265"/>
                  </a:lnTo>
                  <a:lnTo>
                    <a:pt x="981" y="1261"/>
                  </a:lnTo>
                  <a:lnTo>
                    <a:pt x="981" y="1261"/>
                  </a:lnTo>
                  <a:lnTo>
                    <a:pt x="982" y="1253"/>
                  </a:lnTo>
                  <a:lnTo>
                    <a:pt x="982" y="1253"/>
                  </a:lnTo>
                  <a:lnTo>
                    <a:pt x="987" y="1253"/>
                  </a:lnTo>
                  <a:lnTo>
                    <a:pt x="987" y="1253"/>
                  </a:lnTo>
                  <a:lnTo>
                    <a:pt x="991" y="1254"/>
                  </a:lnTo>
                  <a:lnTo>
                    <a:pt x="995" y="1257"/>
                  </a:lnTo>
                  <a:lnTo>
                    <a:pt x="999" y="1260"/>
                  </a:lnTo>
                  <a:lnTo>
                    <a:pt x="1002" y="1264"/>
                  </a:lnTo>
                  <a:lnTo>
                    <a:pt x="1002" y="1264"/>
                  </a:lnTo>
                  <a:lnTo>
                    <a:pt x="1005" y="1270"/>
                  </a:lnTo>
                  <a:lnTo>
                    <a:pt x="1006" y="1277"/>
                  </a:lnTo>
                  <a:lnTo>
                    <a:pt x="1006" y="1284"/>
                  </a:lnTo>
                  <a:lnTo>
                    <a:pt x="1006" y="1291"/>
                  </a:lnTo>
                  <a:lnTo>
                    <a:pt x="1003" y="1296"/>
                  </a:lnTo>
                  <a:lnTo>
                    <a:pt x="999" y="1302"/>
                  </a:lnTo>
                  <a:lnTo>
                    <a:pt x="992" y="1307"/>
                  </a:lnTo>
                  <a:lnTo>
                    <a:pt x="984" y="1312"/>
                  </a:lnTo>
                  <a:lnTo>
                    <a:pt x="984" y="1312"/>
                  </a:lnTo>
                  <a:lnTo>
                    <a:pt x="975" y="1314"/>
                  </a:lnTo>
                  <a:lnTo>
                    <a:pt x="975" y="1314"/>
                  </a:lnTo>
                  <a:lnTo>
                    <a:pt x="980" y="1320"/>
                  </a:lnTo>
                  <a:lnTo>
                    <a:pt x="980" y="1320"/>
                  </a:lnTo>
                  <a:lnTo>
                    <a:pt x="988" y="1333"/>
                  </a:lnTo>
                  <a:lnTo>
                    <a:pt x="992" y="1340"/>
                  </a:lnTo>
                  <a:lnTo>
                    <a:pt x="995" y="1347"/>
                  </a:lnTo>
                  <a:lnTo>
                    <a:pt x="995" y="1347"/>
                  </a:lnTo>
                  <a:lnTo>
                    <a:pt x="996" y="1350"/>
                  </a:lnTo>
                  <a:lnTo>
                    <a:pt x="1001" y="1351"/>
                  </a:lnTo>
                  <a:lnTo>
                    <a:pt x="1001" y="1351"/>
                  </a:lnTo>
                  <a:lnTo>
                    <a:pt x="1008" y="1352"/>
                  </a:lnTo>
                  <a:lnTo>
                    <a:pt x="1008" y="1352"/>
                  </a:lnTo>
                  <a:lnTo>
                    <a:pt x="1033" y="1352"/>
                  </a:lnTo>
                  <a:lnTo>
                    <a:pt x="1033" y="1352"/>
                  </a:lnTo>
                  <a:lnTo>
                    <a:pt x="1041" y="1351"/>
                  </a:lnTo>
                  <a:lnTo>
                    <a:pt x="1050" y="1350"/>
                  </a:lnTo>
                  <a:lnTo>
                    <a:pt x="1057" y="1347"/>
                  </a:lnTo>
                  <a:lnTo>
                    <a:pt x="1065" y="1343"/>
                  </a:lnTo>
                  <a:lnTo>
                    <a:pt x="1065" y="1343"/>
                  </a:lnTo>
                  <a:lnTo>
                    <a:pt x="1074" y="1337"/>
                  </a:lnTo>
                  <a:lnTo>
                    <a:pt x="1076" y="1333"/>
                  </a:lnTo>
                  <a:lnTo>
                    <a:pt x="1079" y="1328"/>
                  </a:lnTo>
                  <a:lnTo>
                    <a:pt x="1079" y="1328"/>
                  </a:lnTo>
                  <a:lnTo>
                    <a:pt x="1082" y="1321"/>
                  </a:lnTo>
                  <a:lnTo>
                    <a:pt x="1082" y="1321"/>
                  </a:lnTo>
                  <a:lnTo>
                    <a:pt x="1076" y="1321"/>
                  </a:lnTo>
                  <a:lnTo>
                    <a:pt x="1076" y="1321"/>
                  </a:lnTo>
                  <a:lnTo>
                    <a:pt x="1065" y="1321"/>
                  </a:lnTo>
                  <a:lnTo>
                    <a:pt x="1054" y="1319"/>
                  </a:lnTo>
                  <a:lnTo>
                    <a:pt x="1054" y="1319"/>
                  </a:lnTo>
                  <a:lnTo>
                    <a:pt x="1047" y="1314"/>
                  </a:lnTo>
                  <a:lnTo>
                    <a:pt x="1043" y="1309"/>
                  </a:lnTo>
                  <a:lnTo>
                    <a:pt x="1038" y="1303"/>
                  </a:lnTo>
                  <a:lnTo>
                    <a:pt x="1038" y="1296"/>
                  </a:lnTo>
                  <a:lnTo>
                    <a:pt x="1038" y="1296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79"/>
                  </a:lnTo>
                  <a:lnTo>
                    <a:pt x="1044" y="1271"/>
                  </a:lnTo>
                  <a:lnTo>
                    <a:pt x="1050" y="1264"/>
                  </a:lnTo>
                  <a:lnTo>
                    <a:pt x="1057" y="1258"/>
                  </a:lnTo>
                  <a:lnTo>
                    <a:pt x="1057" y="1258"/>
                  </a:lnTo>
                  <a:lnTo>
                    <a:pt x="1062" y="1255"/>
                  </a:lnTo>
                  <a:lnTo>
                    <a:pt x="1069" y="1254"/>
                  </a:lnTo>
                  <a:lnTo>
                    <a:pt x="1076" y="1254"/>
                  </a:lnTo>
                  <a:lnTo>
                    <a:pt x="1083" y="1254"/>
                  </a:lnTo>
                  <a:lnTo>
                    <a:pt x="1090" y="1255"/>
                  </a:lnTo>
                  <a:lnTo>
                    <a:pt x="1096" y="1257"/>
                  </a:lnTo>
                  <a:lnTo>
                    <a:pt x="1102" y="1260"/>
                  </a:lnTo>
                  <a:lnTo>
                    <a:pt x="1107" y="1264"/>
                  </a:lnTo>
                  <a:lnTo>
                    <a:pt x="1107" y="1264"/>
                  </a:lnTo>
                  <a:lnTo>
                    <a:pt x="1113" y="1270"/>
                  </a:lnTo>
                  <a:lnTo>
                    <a:pt x="1117" y="1271"/>
                  </a:lnTo>
                  <a:lnTo>
                    <a:pt x="1120" y="1270"/>
                  </a:lnTo>
                  <a:lnTo>
                    <a:pt x="1125" y="1267"/>
                  </a:lnTo>
                  <a:lnTo>
                    <a:pt x="1125" y="1267"/>
                  </a:lnTo>
                  <a:lnTo>
                    <a:pt x="1134" y="1262"/>
                  </a:lnTo>
                  <a:lnTo>
                    <a:pt x="1141" y="1261"/>
                  </a:lnTo>
                  <a:lnTo>
                    <a:pt x="1149" y="1261"/>
                  </a:lnTo>
                  <a:lnTo>
                    <a:pt x="1158" y="1262"/>
                  </a:lnTo>
                  <a:lnTo>
                    <a:pt x="1165" y="1265"/>
                  </a:lnTo>
                  <a:lnTo>
                    <a:pt x="1172" y="1268"/>
                  </a:lnTo>
                  <a:lnTo>
                    <a:pt x="1177" y="1274"/>
                  </a:lnTo>
                  <a:lnTo>
                    <a:pt x="1183" y="1279"/>
                  </a:lnTo>
                  <a:lnTo>
                    <a:pt x="1183" y="1279"/>
                  </a:lnTo>
                  <a:lnTo>
                    <a:pt x="1187" y="1284"/>
                  </a:lnTo>
                  <a:lnTo>
                    <a:pt x="1193" y="1285"/>
                  </a:lnTo>
                  <a:lnTo>
                    <a:pt x="1193" y="1285"/>
                  </a:lnTo>
                  <a:lnTo>
                    <a:pt x="1406" y="1285"/>
                  </a:lnTo>
                  <a:lnTo>
                    <a:pt x="1406" y="1285"/>
                  </a:lnTo>
                  <a:lnTo>
                    <a:pt x="1412" y="1284"/>
                  </a:lnTo>
                  <a:lnTo>
                    <a:pt x="1412" y="1284"/>
                  </a:lnTo>
                  <a:lnTo>
                    <a:pt x="1413" y="1114"/>
                  </a:lnTo>
                  <a:lnTo>
                    <a:pt x="1413" y="747"/>
                  </a:lnTo>
                  <a:lnTo>
                    <a:pt x="1413" y="381"/>
                  </a:lnTo>
                  <a:lnTo>
                    <a:pt x="1412" y="211"/>
                  </a:lnTo>
                  <a:lnTo>
                    <a:pt x="1412" y="211"/>
                  </a:lnTo>
                  <a:lnTo>
                    <a:pt x="1406" y="211"/>
                  </a:lnTo>
                  <a:lnTo>
                    <a:pt x="1406" y="211"/>
                  </a:lnTo>
                  <a:lnTo>
                    <a:pt x="1196" y="211"/>
                  </a:lnTo>
                  <a:lnTo>
                    <a:pt x="1196" y="211"/>
                  </a:lnTo>
                  <a:lnTo>
                    <a:pt x="1189" y="212"/>
                  </a:lnTo>
                  <a:lnTo>
                    <a:pt x="1187" y="213"/>
                  </a:lnTo>
                  <a:lnTo>
                    <a:pt x="1184" y="216"/>
                  </a:lnTo>
                  <a:lnTo>
                    <a:pt x="1184" y="216"/>
                  </a:lnTo>
                  <a:lnTo>
                    <a:pt x="1180" y="222"/>
                  </a:lnTo>
                  <a:lnTo>
                    <a:pt x="1176" y="226"/>
                  </a:lnTo>
                  <a:lnTo>
                    <a:pt x="1170" y="229"/>
                  </a:lnTo>
                  <a:lnTo>
                    <a:pt x="1165" y="232"/>
                  </a:lnTo>
                  <a:lnTo>
                    <a:pt x="1165" y="232"/>
                  </a:lnTo>
                  <a:lnTo>
                    <a:pt x="1154" y="235"/>
                  </a:lnTo>
                  <a:lnTo>
                    <a:pt x="1144" y="235"/>
                  </a:lnTo>
                  <a:lnTo>
                    <a:pt x="1134" y="232"/>
                  </a:lnTo>
                  <a:lnTo>
                    <a:pt x="1125" y="227"/>
                  </a:lnTo>
                  <a:lnTo>
                    <a:pt x="1125" y="227"/>
                  </a:lnTo>
                  <a:lnTo>
                    <a:pt x="1121" y="225"/>
                  </a:lnTo>
                  <a:lnTo>
                    <a:pt x="1118" y="225"/>
                  </a:lnTo>
                  <a:lnTo>
                    <a:pt x="1116" y="226"/>
                  </a:lnTo>
                  <a:lnTo>
                    <a:pt x="1111" y="229"/>
                  </a:lnTo>
                  <a:lnTo>
                    <a:pt x="1111" y="229"/>
                  </a:lnTo>
                  <a:lnTo>
                    <a:pt x="1104" y="235"/>
                  </a:lnTo>
                  <a:lnTo>
                    <a:pt x="1096" y="239"/>
                  </a:lnTo>
                  <a:lnTo>
                    <a:pt x="1088" y="242"/>
                  </a:lnTo>
                  <a:lnTo>
                    <a:pt x="1078" y="242"/>
                  </a:lnTo>
                  <a:lnTo>
                    <a:pt x="1078" y="242"/>
                  </a:lnTo>
                  <a:lnTo>
                    <a:pt x="1069" y="240"/>
                  </a:lnTo>
                  <a:lnTo>
                    <a:pt x="1061" y="237"/>
                  </a:lnTo>
                  <a:lnTo>
                    <a:pt x="1054" y="233"/>
                  </a:lnTo>
                  <a:lnTo>
                    <a:pt x="1050" y="229"/>
                  </a:lnTo>
                  <a:lnTo>
                    <a:pt x="1045" y="223"/>
                  </a:lnTo>
                  <a:lnTo>
                    <a:pt x="1043" y="215"/>
                  </a:lnTo>
                  <a:lnTo>
                    <a:pt x="1041" y="208"/>
                  </a:lnTo>
                  <a:lnTo>
                    <a:pt x="1041" y="198"/>
                  </a:lnTo>
                  <a:lnTo>
                    <a:pt x="1041" y="198"/>
                  </a:lnTo>
                  <a:lnTo>
                    <a:pt x="1043" y="190"/>
                  </a:lnTo>
                  <a:lnTo>
                    <a:pt x="1048" y="183"/>
                  </a:lnTo>
                  <a:lnTo>
                    <a:pt x="1054" y="177"/>
                  </a:lnTo>
                  <a:lnTo>
                    <a:pt x="1064" y="176"/>
                  </a:lnTo>
                  <a:lnTo>
                    <a:pt x="1064" y="176"/>
                  </a:lnTo>
                  <a:lnTo>
                    <a:pt x="1075" y="174"/>
                  </a:lnTo>
                  <a:lnTo>
                    <a:pt x="1075" y="174"/>
                  </a:lnTo>
                  <a:lnTo>
                    <a:pt x="1085" y="174"/>
                  </a:lnTo>
                  <a:lnTo>
                    <a:pt x="1085" y="174"/>
                  </a:lnTo>
                  <a:lnTo>
                    <a:pt x="1081" y="164"/>
                  </a:lnTo>
                  <a:lnTo>
                    <a:pt x="1081" y="164"/>
                  </a:lnTo>
                  <a:lnTo>
                    <a:pt x="1074" y="157"/>
                  </a:lnTo>
                  <a:lnTo>
                    <a:pt x="1067" y="152"/>
                  </a:lnTo>
                  <a:lnTo>
                    <a:pt x="1067" y="152"/>
                  </a:lnTo>
                  <a:lnTo>
                    <a:pt x="1051" y="146"/>
                  </a:lnTo>
                  <a:lnTo>
                    <a:pt x="1036" y="143"/>
                  </a:lnTo>
                  <a:lnTo>
                    <a:pt x="1020" y="142"/>
                  </a:lnTo>
                  <a:lnTo>
                    <a:pt x="1005" y="143"/>
                  </a:lnTo>
                  <a:lnTo>
                    <a:pt x="1005" y="143"/>
                  </a:lnTo>
                  <a:lnTo>
                    <a:pt x="999" y="146"/>
                  </a:lnTo>
                  <a:lnTo>
                    <a:pt x="996" y="150"/>
                  </a:lnTo>
                  <a:lnTo>
                    <a:pt x="996" y="150"/>
                  </a:lnTo>
                  <a:lnTo>
                    <a:pt x="991" y="161"/>
                  </a:lnTo>
                  <a:lnTo>
                    <a:pt x="984" y="173"/>
                  </a:lnTo>
                  <a:lnTo>
                    <a:pt x="984" y="173"/>
                  </a:lnTo>
                  <a:lnTo>
                    <a:pt x="978" y="181"/>
                  </a:lnTo>
                  <a:lnTo>
                    <a:pt x="978" y="181"/>
                  </a:lnTo>
                  <a:close/>
                  <a:moveTo>
                    <a:pt x="507" y="1334"/>
                  </a:moveTo>
                  <a:lnTo>
                    <a:pt x="507" y="1334"/>
                  </a:lnTo>
                  <a:lnTo>
                    <a:pt x="514" y="1331"/>
                  </a:lnTo>
                  <a:lnTo>
                    <a:pt x="514" y="1331"/>
                  </a:lnTo>
                  <a:lnTo>
                    <a:pt x="528" y="1324"/>
                  </a:lnTo>
                  <a:lnTo>
                    <a:pt x="528" y="1324"/>
                  </a:lnTo>
                  <a:lnTo>
                    <a:pt x="573" y="1302"/>
                  </a:lnTo>
                  <a:lnTo>
                    <a:pt x="573" y="1302"/>
                  </a:lnTo>
                  <a:lnTo>
                    <a:pt x="582" y="1298"/>
                  </a:lnTo>
                  <a:lnTo>
                    <a:pt x="592" y="1295"/>
                  </a:lnTo>
                  <a:lnTo>
                    <a:pt x="613" y="1289"/>
                  </a:lnTo>
                  <a:lnTo>
                    <a:pt x="613" y="1289"/>
                  </a:lnTo>
                  <a:lnTo>
                    <a:pt x="617" y="1288"/>
                  </a:lnTo>
                  <a:lnTo>
                    <a:pt x="619" y="1286"/>
                  </a:lnTo>
                  <a:lnTo>
                    <a:pt x="620" y="1285"/>
                  </a:lnTo>
                  <a:lnTo>
                    <a:pt x="620" y="1285"/>
                  </a:lnTo>
                  <a:lnTo>
                    <a:pt x="609" y="1284"/>
                  </a:lnTo>
                  <a:lnTo>
                    <a:pt x="609" y="1284"/>
                  </a:lnTo>
                  <a:lnTo>
                    <a:pt x="595" y="1284"/>
                  </a:lnTo>
                  <a:lnTo>
                    <a:pt x="581" y="1286"/>
                  </a:lnTo>
                  <a:lnTo>
                    <a:pt x="567" y="1289"/>
                  </a:lnTo>
                  <a:lnTo>
                    <a:pt x="553" y="1293"/>
                  </a:lnTo>
                  <a:lnTo>
                    <a:pt x="553" y="1293"/>
                  </a:lnTo>
                  <a:lnTo>
                    <a:pt x="543" y="1298"/>
                  </a:lnTo>
                  <a:lnTo>
                    <a:pt x="533" y="1303"/>
                  </a:lnTo>
                  <a:lnTo>
                    <a:pt x="525" y="1310"/>
                  </a:lnTo>
                  <a:lnTo>
                    <a:pt x="516" y="1317"/>
                  </a:lnTo>
                  <a:lnTo>
                    <a:pt x="516" y="1317"/>
                  </a:lnTo>
                  <a:lnTo>
                    <a:pt x="511" y="1324"/>
                  </a:lnTo>
                  <a:lnTo>
                    <a:pt x="508" y="1328"/>
                  </a:lnTo>
                  <a:lnTo>
                    <a:pt x="507" y="1334"/>
                  </a:lnTo>
                  <a:lnTo>
                    <a:pt x="507" y="1334"/>
                  </a:lnTo>
                  <a:close/>
                  <a:moveTo>
                    <a:pt x="511" y="161"/>
                  </a:moveTo>
                  <a:lnTo>
                    <a:pt x="511" y="161"/>
                  </a:lnTo>
                  <a:lnTo>
                    <a:pt x="509" y="163"/>
                  </a:lnTo>
                  <a:lnTo>
                    <a:pt x="509" y="163"/>
                  </a:lnTo>
                  <a:lnTo>
                    <a:pt x="514" y="171"/>
                  </a:lnTo>
                  <a:lnTo>
                    <a:pt x="514" y="171"/>
                  </a:lnTo>
                  <a:lnTo>
                    <a:pt x="519" y="178"/>
                  </a:lnTo>
                  <a:lnTo>
                    <a:pt x="525" y="184"/>
                  </a:lnTo>
                  <a:lnTo>
                    <a:pt x="538" y="194"/>
                  </a:lnTo>
                  <a:lnTo>
                    <a:pt x="538" y="194"/>
                  </a:lnTo>
                  <a:lnTo>
                    <a:pt x="546" y="198"/>
                  </a:lnTo>
                  <a:lnTo>
                    <a:pt x="554" y="202"/>
                  </a:lnTo>
                  <a:lnTo>
                    <a:pt x="573" y="208"/>
                  </a:lnTo>
                  <a:lnTo>
                    <a:pt x="573" y="208"/>
                  </a:lnTo>
                  <a:lnTo>
                    <a:pt x="594" y="212"/>
                  </a:lnTo>
                  <a:lnTo>
                    <a:pt x="605" y="212"/>
                  </a:lnTo>
                  <a:lnTo>
                    <a:pt x="615" y="212"/>
                  </a:lnTo>
                  <a:lnTo>
                    <a:pt x="615" y="212"/>
                  </a:lnTo>
                  <a:lnTo>
                    <a:pt x="623" y="211"/>
                  </a:lnTo>
                  <a:lnTo>
                    <a:pt x="623" y="211"/>
                  </a:lnTo>
                  <a:lnTo>
                    <a:pt x="623" y="209"/>
                  </a:lnTo>
                  <a:lnTo>
                    <a:pt x="623" y="209"/>
                  </a:lnTo>
                  <a:lnTo>
                    <a:pt x="613" y="206"/>
                  </a:lnTo>
                  <a:lnTo>
                    <a:pt x="613" y="206"/>
                  </a:lnTo>
                  <a:lnTo>
                    <a:pt x="588" y="198"/>
                  </a:lnTo>
                  <a:lnTo>
                    <a:pt x="563" y="187"/>
                  </a:lnTo>
                  <a:lnTo>
                    <a:pt x="563" y="187"/>
                  </a:lnTo>
                  <a:lnTo>
                    <a:pt x="533" y="171"/>
                  </a:lnTo>
                  <a:lnTo>
                    <a:pt x="533" y="171"/>
                  </a:lnTo>
                  <a:lnTo>
                    <a:pt x="511" y="161"/>
                  </a:lnTo>
                  <a:lnTo>
                    <a:pt x="511" y="161"/>
                  </a:lnTo>
                  <a:close/>
                  <a:moveTo>
                    <a:pt x="949" y="1333"/>
                  </a:moveTo>
                  <a:lnTo>
                    <a:pt x="949" y="1333"/>
                  </a:lnTo>
                  <a:lnTo>
                    <a:pt x="950" y="1331"/>
                  </a:lnTo>
                  <a:lnTo>
                    <a:pt x="950" y="1331"/>
                  </a:lnTo>
                  <a:lnTo>
                    <a:pt x="947" y="1326"/>
                  </a:lnTo>
                  <a:lnTo>
                    <a:pt x="947" y="1326"/>
                  </a:lnTo>
                  <a:lnTo>
                    <a:pt x="937" y="1313"/>
                  </a:lnTo>
                  <a:lnTo>
                    <a:pt x="932" y="1309"/>
                  </a:lnTo>
                  <a:lnTo>
                    <a:pt x="925" y="1303"/>
                  </a:lnTo>
                  <a:lnTo>
                    <a:pt x="925" y="1303"/>
                  </a:lnTo>
                  <a:lnTo>
                    <a:pt x="915" y="1298"/>
                  </a:lnTo>
                  <a:lnTo>
                    <a:pt x="904" y="1293"/>
                  </a:lnTo>
                  <a:lnTo>
                    <a:pt x="894" y="1289"/>
                  </a:lnTo>
                  <a:lnTo>
                    <a:pt x="881" y="1286"/>
                  </a:lnTo>
                  <a:lnTo>
                    <a:pt x="881" y="1286"/>
                  </a:lnTo>
                  <a:lnTo>
                    <a:pt x="862" y="1284"/>
                  </a:lnTo>
                  <a:lnTo>
                    <a:pt x="852" y="1284"/>
                  </a:lnTo>
                  <a:lnTo>
                    <a:pt x="842" y="1284"/>
                  </a:lnTo>
                  <a:lnTo>
                    <a:pt x="842" y="1284"/>
                  </a:lnTo>
                  <a:lnTo>
                    <a:pt x="838" y="1285"/>
                  </a:lnTo>
                  <a:lnTo>
                    <a:pt x="838" y="1285"/>
                  </a:lnTo>
                  <a:lnTo>
                    <a:pt x="838" y="1286"/>
                  </a:lnTo>
                  <a:lnTo>
                    <a:pt x="838" y="1286"/>
                  </a:lnTo>
                  <a:lnTo>
                    <a:pt x="845" y="1289"/>
                  </a:lnTo>
                  <a:lnTo>
                    <a:pt x="845" y="1289"/>
                  </a:lnTo>
                  <a:lnTo>
                    <a:pt x="860" y="1293"/>
                  </a:lnTo>
                  <a:lnTo>
                    <a:pt x="877" y="1299"/>
                  </a:lnTo>
                  <a:lnTo>
                    <a:pt x="893" y="1305"/>
                  </a:lnTo>
                  <a:lnTo>
                    <a:pt x="907" y="1313"/>
                  </a:lnTo>
                  <a:lnTo>
                    <a:pt x="907" y="1313"/>
                  </a:lnTo>
                  <a:lnTo>
                    <a:pt x="923" y="1321"/>
                  </a:lnTo>
                  <a:lnTo>
                    <a:pt x="940" y="1330"/>
                  </a:lnTo>
                  <a:lnTo>
                    <a:pt x="940" y="1330"/>
                  </a:lnTo>
                  <a:lnTo>
                    <a:pt x="949" y="1333"/>
                  </a:lnTo>
                  <a:lnTo>
                    <a:pt x="949" y="1333"/>
                  </a:lnTo>
                  <a:close/>
                  <a:moveTo>
                    <a:pt x="954" y="161"/>
                  </a:moveTo>
                  <a:lnTo>
                    <a:pt x="954" y="161"/>
                  </a:lnTo>
                  <a:lnTo>
                    <a:pt x="947" y="164"/>
                  </a:lnTo>
                  <a:lnTo>
                    <a:pt x="947" y="164"/>
                  </a:lnTo>
                  <a:lnTo>
                    <a:pt x="916" y="180"/>
                  </a:lnTo>
                  <a:lnTo>
                    <a:pt x="916" y="180"/>
                  </a:lnTo>
                  <a:lnTo>
                    <a:pt x="900" y="188"/>
                  </a:lnTo>
                  <a:lnTo>
                    <a:pt x="883" y="195"/>
                  </a:lnTo>
                  <a:lnTo>
                    <a:pt x="866" y="202"/>
                  </a:lnTo>
                  <a:lnTo>
                    <a:pt x="848" y="206"/>
                  </a:lnTo>
                  <a:lnTo>
                    <a:pt x="848" y="206"/>
                  </a:lnTo>
                  <a:lnTo>
                    <a:pt x="841" y="209"/>
                  </a:lnTo>
                  <a:lnTo>
                    <a:pt x="841" y="209"/>
                  </a:lnTo>
                  <a:lnTo>
                    <a:pt x="841" y="211"/>
                  </a:lnTo>
                  <a:lnTo>
                    <a:pt x="841" y="211"/>
                  </a:lnTo>
                  <a:lnTo>
                    <a:pt x="849" y="212"/>
                  </a:lnTo>
                  <a:lnTo>
                    <a:pt x="849" y="212"/>
                  </a:lnTo>
                  <a:lnTo>
                    <a:pt x="859" y="212"/>
                  </a:lnTo>
                  <a:lnTo>
                    <a:pt x="869" y="212"/>
                  </a:lnTo>
                  <a:lnTo>
                    <a:pt x="888" y="208"/>
                  </a:lnTo>
                  <a:lnTo>
                    <a:pt x="888" y="208"/>
                  </a:lnTo>
                  <a:lnTo>
                    <a:pt x="902" y="204"/>
                  </a:lnTo>
                  <a:lnTo>
                    <a:pt x="914" y="199"/>
                  </a:lnTo>
                  <a:lnTo>
                    <a:pt x="926" y="194"/>
                  </a:lnTo>
                  <a:lnTo>
                    <a:pt x="937" y="185"/>
                  </a:lnTo>
                  <a:lnTo>
                    <a:pt x="937" y="185"/>
                  </a:lnTo>
                  <a:lnTo>
                    <a:pt x="942" y="180"/>
                  </a:lnTo>
                  <a:lnTo>
                    <a:pt x="946" y="176"/>
                  </a:lnTo>
                  <a:lnTo>
                    <a:pt x="954" y="161"/>
                  </a:lnTo>
                  <a:lnTo>
                    <a:pt x="954" y="161"/>
                  </a:lnTo>
                  <a:close/>
                  <a:moveTo>
                    <a:pt x="745" y="184"/>
                  </a:moveTo>
                  <a:lnTo>
                    <a:pt x="745" y="184"/>
                  </a:lnTo>
                  <a:lnTo>
                    <a:pt x="745" y="178"/>
                  </a:lnTo>
                  <a:lnTo>
                    <a:pt x="742" y="171"/>
                  </a:lnTo>
                  <a:lnTo>
                    <a:pt x="738" y="160"/>
                  </a:lnTo>
                  <a:lnTo>
                    <a:pt x="738" y="160"/>
                  </a:lnTo>
                  <a:lnTo>
                    <a:pt x="735" y="156"/>
                  </a:lnTo>
                  <a:lnTo>
                    <a:pt x="733" y="154"/>
                  </a:lnTo>
                  <a:lnTo>
                    <a:pt x="730" y="156"/>
                  </a:lnTo>
                  <a:lnTo>
                    <a:pt x="726" y="159"/>
                  </a:lnTo>
                  <a:lnTo>
                    <a:pt x="726" y="159"/>
                  </a:lnTo>
                  <a:lnTo>
                    <a:pt x="721" y="167"/>
                  </a:lnTo>
                  <a:lnTo>
                    <a:pt x="719" y="176"/>
                  </a:lnTo>
                  <a:lnTo>
                    <a:pt x="719" y="185"/>
                  </a:lnTo>
                  <a:lnTo>
                    <a:pt x="720" y="195"/>
                  </a:lnTo>
                  <a:lnTo>
                    <a:pt x="720" y="195"/>
                  </a:lnTo>
                  <a:lnTo>
                    <a:pt x="721" y="198"/>
                  </a:lnTo>
                  <a:lnTo>
                    <a:pt x="724" y="201"/>
                  </a:lnTo>
                  <a:lnTo>
                    <a:pt x="727" y="204"/>
                  </a:lnTo>
                  <a:lnTo>
                    <a:pt x="730" y="204"/>
                  </a:lnTo>
                  <a:lnTo>
                    <a:pt x="730" y="204"/>
                  </a:lnTo>
                  <a:lnTo>
                    <a:pt x="734" y="204"/>
                  </a:lnTo>
                  <a:lnTo>
                    <a:pt x="738" y="202"/>
                  </a:lnTo>
                  <a:lnTo>
                    <a:pt x="741" y="199"/>
                  </a:lnTo>
                  <a:lnTo>
                    <a:pt x="742" y="197"/>
                  </a:lnTo>
                  <a:lnTo>
                    <a:pt x="742" y="197"/>
                  </a:lnTo>
                  <a:lnTo>
                    <a:pt x="744" y="191"/>
                  </a:lnTo>
                  <a:lnTo>
                    <a:pt x="745" y="184"/>
                  </a:lnTo>
                  <a:lnTo>
                    <a:pt x="745" y="184"/>
                  </a:lnTo>
                  <a:close/>
                  <a:moveTo>
                    <a:pt x="742" y="1310"/>
                  </a:moveTo>
                  <a:lnTo>
                    <a:pt x="742" y="1310"/>
                  </a:lnTo>
                  <a:lnTo>
                    <a:pt x="740" y="1299"/>
                  </a:lnTo>
                  <a:lnTo>
                    <a:pt x="740" y="1299"/>
                  </a:lnTo>
                  <a:lnTo>
                    <a:pt x="738" y="1296"/>
                  </a:lnTo>
                  <a:lnTo>
                    <a:pt x="735" y="1293"/>
                  </a:lnTo>
                  <a:lnTo>
                    <a:pt x="731" y="1292"/>
                  </a:lnTo>
                  <a:lnTo>
                    <a:pt x="727" y="1292"/>
                  </a:lnTo>
                  <a:lnTo>
                    <a:pt x="727" y="1292"/>
                  </a:lnTo>
                  <a:lnTo>
                    <a:pt x="724" y="1292"/>
                  </a:lnTo>
                  <a:lnTo>
                    <a:pt x="721" y="1295"/>
                  </a:lnTo>
                  <a:lnTo>
                    <a:pt x="719" y="1298"/>
                  </a:lnTo>
                  <a:lnTo>
                    <a:pt x="717" y="1302"/>
                  </a:lnTo>
                  <a:lnTo>
                    <a:pt x="717" y="1302"/>
                  </a:lnTo>
                  <a:lnTo>
                    <a:pt x="716" y="1310"/>
                  </a:lnTo>
                  <a:lnTo>
                    <a:pt x="717" y="1320"/>
                  </a:lnTo>
                  <a:lnTo>
                    <a:pt x="719" y="1328"/>
                  </a:lnTo>
                  <a:lnTo>
                    <a:pt x="724" y="1337"/>
                  </a:lnTo>
                  <a:lnTo>
                    <a:pt x="724" y="1337"/>
                  </a:lnTo>
                  <a:lnTo>
                    <a:pt x="727" y="1340"/>
                  </a:lnTo>
                  <a:lnTo>
                    <a:pt x="730" y="1341"/>
                  </a:lnTo>
                  <a:lnTo>
                    <a:pt x="733" y="1340"/>
                  </a:lnTo>
                  <a:lnTo>
                    <a:pt x="735" y="1337"/>
                  </a:lnTo>
                  <a:lnTo>
                    <a:pt x="735" y="1337"/>
                  </a:lnTo>
                  <a:lnTo>
                    <a:pt x="740" y="1324"/>
                  </a:lnTo>
                  <a:lnTo>
                    <a:pt x="742" y="1317"/>
                  </a:lnTo>
                  <a:lnTo>
                    <a:pt x="742" y="1310"/>
                  </a:lnTo>
                  <a:lnTo>
                    <a:pt x="742" y="1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7" name="Freeform 45"/>
            <p:cNvSpPr>
              <a:spLocks/>
            </p:cNvSpPr>
            <p:nvPr/>
          </p:nvSpPr>
          <p:spPr bwMode="auto">
            <a:xfrm>
              <a:off x="13352171" y="3299314"/>
              <a:ext cx="296863" cy="261937"/>
            </a:xfrm>
            <a:custGeom>
              <a:avLst/>
              <a:gdLst>
                <a:gd name="T0" fmla="*/ 373 w 561"/>
                <a:gd name="T1" fmla="*/ 338 h 495"/>
                <a:gd name="T2" fmla="*/ 505 w 561"/>
                <a:gd name="T3" fmla="*/ 369 h 495"/>
                <a:gd name="T4" fmla="*/ 561 w 561"/>
                <a:gd name="T5" fmla="*/ 376 h 495"/>
                <a:gd name="T6" fmla="*/ 547 w 561"/>
                <a:gd name="T7" fmla="*/ 427 h 495"/>
                <a:gd name="T8" fmla="*/ 525 w 561"/>
                <a:gd name="T9" fmla="*/ 424 h 495"/>
                <a:gd name="T10" fmla="*/ 455 w 561"/>
                <a:gd name="T11" fmla="*/ 427 h 495"/>
                <a:gd name="T12" fmla="*/ 403 w 561"/>
                <a:gd name="T13" fmla="*/ 441 h 495"/>
                <a:gd name="T14" fmla="*/ 257 w 561"/>
                <a:gd name="T15" fmla="*/ 483 h 495"/>
                <a:gd name="T16" fmla="*/ 192 w 561"/>
                <a:gd name="T17" fmla="*/ 494 h 495"/>
                <a:gd name="T18" fmla="*/ 121 w 561"/>
                <a:gd name="T19" fmla="*/ 491 h 495"/>
                <a:gd name="T20" fmla="*/ 86 w 561"/>
                <a:gd name="T21" fmla="*/ 479 h 495"/>
                <a:gd name="T22" fmla="*/ 52 w 561"/>
                <a:gd name="T23" fmla="*/ 445 h 495"/>
                <a:gd name="T24" fmla="*/ 32 w 561"/>
                <a:gd name="T25" fmla="*/ 403 h 495"/>
                <a:gd name="T26" fmla="*/ 23 w 561"/>
                <a:gd name="T27" fmla="*/ 338 h 495"/>
                <a:gd name="T28" fmla="*/ 14 w 561"/>
                <a:gd name="T29" fmla="*/ 224 h 495"/>
                <a:gd name="T30" fmla="*/ 6 w 561"/>
                <a:gd name="T31" fmla="*/ 90 h 495"/>
                <a:gd name="T32" fmla="*/ 0 w 561"/>
                <a:gd name="T33" fmla="*/ 5 h 495"/>
                <a:gd name="T34" fmla="*/ 30 w 561"/>
                <a:gd name="T35" fmla="*/ 18 h 495"/>
                <a:gd name="T36" fmla="*/ 37 w 561"/>
                <a:gd name="T37" fmla="*/ 133 h 495"/>
                <a:gd name="T38" fmla="*/ 46 w 561"/>
                <a:gd name="T39" fmla="*/ 276 h 495"/>
                <a:gd name="T40" fmla="*/ 56 w 561"/>
                <a:gd name="T41" fmla="*/ 369 h 495"/>
                <a:gd name="T42" fmla="*/ 74 w 561"/>
                <a:gd name="T43" fmla="*/ 407 h 495"/>
                <a:gd name="T44" fmla="*/ 108 w 561"/>
                <a:gd name="T45" fmla="*/ 432 h 495"/>
                <a:gd name="T46" fmla="*/ 145 w 561"/>
                <a:gd name="T47" fmla="*/ 442 h 495"/>
                <a:gd name="T48" fmla="*/ 191 w 561"/>
                <a:gd name="T49" fmla="*/ 443 h 495"/>
                <a:gd name="T50" fmla="*/ 362 w 561"/>
                <a:gd name="T51" fmla="*/ 408 h 495"/>
                <a:gd name="T52" fmla="*/ 382 w 561"/>
                <a:gd name="T53" fmla="*/ 399 h 495"/>
                <a:gd name="T54" fmla="*/ 244 w 561"/>
                <a:gd name="T55" fmla="*/ 373 h 495"/>
                <a:gd name="T56" fmla="*/ 257 w 561"/>
                <a:gd name="T57" fmla="*/ 335 h 495"/>
                <a:gd name="T58" fmla="*/ 268 w 561"/>
                <a:gd name="T59" fmla="*/ 320 h 495"/>
                <a:gd name="T60" fmla="*/ 285 w 561"/>
                <a:gd name="T61" fmla="*/ 311 h 495"/>
                <a:gd name="T62" fmla="*/ 379 w 561"/>
                <a:gd name="T63" fmla="*/ 261 h 495"/>
                <a:gd name="T64" fmla="*/ 401 w 561"/>
                <a:gd name="T65" fmla="*/ 237 h 495"/>
                <a:gd name="T66" fmla="*/ 414 w 561"/>
                <a:gd name="T67" fmla="*/ 206 h 495"/>
                <a:gd name="T68" fmla="*/ 425 w 561"/>
                <a:gd name="T69" fmla="*/ 192 h 495"/>
                <a:gd name="T70" fmla="*/ 432 w 561"/>
                <a:gd name="T71" fmla="*/ 194 h 495"/>
                <a:gd name="T72" fmla="*/ 438 w 561"/>
                <a:gd name="T73" fmla="*/ 210 h 495"/>
                <a:gd name="T74" fmla="*/ 448 w 561"/>
                <a:gd name="T75" fmla="*/ 240 h 495"/>
                <a:gd name="T76" fmla="*/ 473 w 561"/>
                <a:gd name="T77" fmla="*/ 258 h 495"/>
                <a:gd name="T78" fmla="*/ 508 w 561"/>
                <a:gd name="T79" fmla="*/ 255 h 495"/>
                <a:gd name="T80" fmla="*/ 528 w 561"/>
                <a:gd name="T81" fmla="*/ 243 h 495"/>
                <a:gd name="T82" fmla="*/ 521 w 561"/>
                <a:gd name="T83" fmla="*/ 160 h 495"/>
                <a:gd name="T84" fmla="*/ 512 w 561"/>
                <a:gd name="T85" fmla="*/ 73 h 495"/>
                <a:gd name="T86" fmla="*/ 515 w 561"/>
                <a:gd name="T87" fmla="*/ 63 h 495"/>
                <a:gd name="T88" fmla="*/ 535 w 561"/>
                <a:gd name="T89" fmla="*/ 22 h 495"/>
                <a:gd name="T90" fmla="*/ 540 w 561"/>
                <a:gd name="T91" fmla="*/ 57 h 495"/>
                <a:gd name="T92" fmla="*/ 552 w 561"/>
                <a:gd name="T93" fmla="*/ 167 h 495"/>
                <a:gd name="T94" fmla="*/ 547 w 561"/>
                <a:gd name="T95" fmla="*/ 245 h 495"/>
                <a:gd name="T96" fmla="*/ 536 w 561"/>
                <a:gd name="T97" fmla="*/ 278 h 495"/>
                <a:gd name="T98" fmla="*/ 511 w 561"/>
                <a:gd name="T99" fmla="*/ 303 h 495"/>
                <a:gd name="T100" fmla="*/ 483 w 561"/>
                <a:gd name="T101" fmla="*/ 310 h 495"/>
                <a:gd name="T102" fmla="*/ 451 w 561"/>
                <a:gd name="T103" fmla="*/ 304 h 495"/>
                <a:gd name="T104" fmla="*/ 425 w 561"/>
                <a:gd name="T105" fmla="*/ 283 h 495"/>
                <a:gd name="T106" fmla="*/ 413 w 561"/>
                <a:gd name="T107" fmla="*/ 262 h 495"/>
                <a:gd name="T108" fmla="*/ 407 w 561"/>
                <a:gd name="T109" fmla="*/ 264 h 495"/>
                <a:gd name="T110" fmla="*/ 366 w 561"/>
                <a:gd name="T111" fmla="*/ 309 h 495"/>
                <a:gd name="T112" fmla="*/ 337 w 561"/>
                <a:gd name="T113" fmla="*/ 32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1" h="495">
                  <a:moveTo>
                    <a:pt x="330" y="328"/>
                  </a:moveTo>
                  <a:lnTo>
                    <a:pt x="330" y="328"/>
                  </a:lnTo>
                  <a:lnTo>
                    <a:pt x="373" y="338"/>
                  </a:lnTo>
                  <a:lnTo>
                    <a:pt x="373" y="338"/>
                  </a:lnTo>
                  <a:lnTo>
                    <a:pt x="462" y="361"/>
                  </a:lnTo>
                  <a:lnTo>
                    <a:pt x="462" y="361"/>
                  </a:lnTo>
                  <a:lnTo>
                    <a:pt x="483" y="365"/>
                  </a:lnTo>
                  <a:lnTo>
                    <a:pt x="505" y="369"/>
                  </a:lnTo>
                  <a:lnTo>
                    <a:pt x="528" y="372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61" y="376"/>
                  </a:lnTo>
                  <a:lnTo>
                    <a:pt x="561" y="376"/>
                  </a:lnTo>
                  <a:lnTo>
                    <a:pt x="559" y="389"/>
                  </a:lnTo>
                  <a:lnTo>
                    <a:pt x="554" y="401"/>
                  </a:lnTo>
                  <a:lnTo>
                    <a:pt x="547" y="427"/>
                  </a:lnTo>
                  <a:lnTo>
                    <a:pt x="547" y="427"/>
                  </a:lnTo>
                  <a:lnTo>
                    <a:pt x="542" y="427"/>
                  </a:lnTo>
                  <a:lnTo>
                    <a:pt x="542" y="427"/>
                  </a:lnTo>
                  <a:lnTo>
                    <a:pt x="525" y="424"/>
                  </a:lnTo>
                  <a:lnTo>
                    <a:pt x="507" y="422"/>
                  </a:lnTo>
                  <a:lnTo>
                    <a:pt x="490" y="422"/>
                  </a:lnTo>
                  <a:lnTo>
                    <a:pt x="472" y="424"/>
                  </a:lnTo>
                  <a:lnTo>
                    <a:pt x="455" y="427"/>
                  </a:lnTo>
                  <a:lnTo>
                    <a:pt x="438" y="431"/>
                  </a:lnTo>
                  <a:lnTo>
                    <a:pt x="420" y="435"/>
                  </a:lnTo>
                  <a:lnTo>
                    <a:pt x="403" y="441"/>
                  </a:lnTo>
                  <a:lnTo>
                    <a:pt x="403" y="441"/>
                  </a:lnTo>
                  <a:lnTo>
                    <a:pt x="368" y="453"/>
                  </a:lnTo>
                  <a:lnTo>
                    <a:pt x="330" y="465"/>
                  </a:lnTo>
                  <a:lnTo>
                    <a:pt x="293" y="474"/>
                  </a:lnTo>
                  <a:lnTo>
                    <a:pt x="257" y="483"/>
                  </a:lnTo>
                  <a:lnTo>
                    <a:pt x="257" y="483"/>
                  </a:lnTo>
                  <a:lnTo>
                    <a:pt x="225" y="488"/>
                  </a:lnTo>
                  <a:lnTo>
                    <a:pt x="192" y="494"/>
                  </a:lnTo>
                  <a:lnTo>
                    <a:pt x="192" y="494"/>
                  </a:lnTo>
                  <a:lnTo>
                    <a:pt x="174" y="495"/>
                  </a:lnTo>
                  <a:lnTo>
                    <a:pt x="157" y="495"/>
                  </a:lnTo>
                  <a:lnTo>
                    <a:pt x="139" y="494"/>
                  </a:lnTo>
                  <a:lnTo>
                    <a:pt x="121" y="491"/>
                  </a:lnTo>
                  <a:lnTo>
                    <a:pt x="121" y="491"/>
                  </a:lnTo>
                  <a:lnTo>
                    <a:pt x="108" y="488"/>
                  </a:lnTo>
                  <a:lnTo>
                    <a:pt x="97" y="484"/>
                  </a:lnTo>
                  <a:lnTo>
                    <a:pt x="86" y="479"/>
                  </a:lnTo>
                  <a:lnTo>
                    <a:pt x="76" y="472"/>
                  </a:lnTo>
                  <a:lnTo>
                    <a:pt x="67" y="463"/>
                  </a:lnTo>
                  <a:lnTo>
                    <a:pt x="59" y="455"/>
                  </a:lnTo>
                  <a:lnTo>
                    <a:pt x="52" y="445"/>
                  </a:lnTo>
                  <a:lnTo>
                    <a:pt x="45" y="434"/>
                  </a:lnTo>
                  <a:lnTo>
                    <a:pt x="45" y="434"/>
                  </a:lnTo>
                  <a:lnTo>
                    <a:pt x="38" y="418"/>
                  </a:lnTo>
                  <a:lnTo>
                    <a:pt x="32" y="403"/>
                  </a:lnTo>
                  <a:lnTo>
                    <a:pt x="28" y="387"/>
                  </a:lnTo>
                  <a:lnTo>
                    <a:pt x="25" y="370"/>
                  </a:lnTo>
                  <a:lnTo>
                    <a:pt x="25" y="370"/>
                  </a:lnTo>
                  <a:lnTo>
                    <a:pt x="23" y="338"/>
                  </a:lnTo>
                  <a:lnTo>
                    <a:pt x="20" y="306"/>
                  </a:lnTo>
                  <a:lnTo>
                    <a:pt x="20" y="306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6" y="276"/>
                  </a:lnTo>
                  <a:lnTo>
                    <a:pt x="46" y="276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5" y="361"/>
                  </a:lnTo>
                  <a:lnTo>
                    <a:pt x="56" y="369"/>
                  </a:lnTo>
                  <a:lnTo>
                    <a:pt x="63" y="387"/>
                  </a:lnTo>
                  <a:lnTo>
                    <a:pt x="63" y="387"/>
                  </a:lnTo>
                  <a:lnTo>
                    <a:pt x="69" y="399"/>
                  </a:lnTo>
                  <a:lnTo>
                    <a:pt x="74" y="407"/>
                  </a:lnTo>
                  <a:lnTo>
                    <a:pt x="81" y="415"/>
                  </a:lnTo>
                  <a:lnTo>
                    <a:pt x="90" y="422"/>
                  </a:lnTo>
                  <a:lnTo>
                    <a:pt x="98" y="428"/>
                  </a:lnTo>
                  <a:lnTo>
                    <a:pt x="108" y="432"/>
                  </a:lnTo>
                  <a:lnTo>
                    <a:pt x="118" y="436"/>
                  </a:lnTo>
                  <a:lnTo>
                    <a:pt x="129" y="439"/>
                  </a:lnTo>
                  <a:lnTo>
                    <a:pt x="129" y="439"/>
                  </a:lnTo>
                  <a:lnTo>
                    <a:pt x="145" y="442"/>
                  </a:lnTo>
                  <a:lnTo>
                    <a:pt x="160" y="443"/>
                  </a:lnTo>
                  <a:lnTo>
                    <a:pt x="175" y="443"/>
                  </a:lnTo>
                  <a:lnTo>
                    <a:pt x="191" y="443"/>
                  </a:lnTo>
                  <a:lnTo>
                    <a:pt x="191" y="443"/>
                  </a:lnTo>
                  <a:lnTo>
                    <a:pt x="234" y="438"/>
                  </a:lnTo>
                  <a:lnTo>
                    <a:pt x="278" y="431"/>
                  </a:lnTo>
                  <a:lnTo>
                    <a:pt x="320" y="421"/>
                  </a:lnTo>
                  <a:lnTo>
                    <a:pt x="362" y="408"/>
                  </a:lnTo>
                  <a:lnTo>
                    <a:pt x="362" y="408"/>
                  </a:lnTo>
                  <a:lnTo>
                    <a:pt x="376" y="403"/>
                  </a:lnTo>
                  <a:lnTo>
                    <a:pt x="376" y="403"/>
                  </a:lnTo>
                  <a:lnTo>
                    <a:pt x="382" y="399"/>
                  </a:lnTo>
                  <a:lnTo>
                    <a:pt x="382" y="399"/>
                  </a:lnTo>
                  <a:lnTo>
                    <a:pt x="313" y="384"/>
                  </a:lnTo>
                  <a:lnTo>
                    <a:pt x="279" y="377"/>
                  </a:lnTo>
                  <a:lnTo>
                    <a:pt x="244" y="373"/>
                  </a:lnTo>
                  <a:lnTo>
                    <a:pt x="244" y="373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57" y="335"/>
                  </a:lnTo>
                  <a:lnTo>
                    <a:pt x="257" y="335"/>
                  </a:lnTo>
                  <a:lnTo>
                    <a:pt x="258" y="330"/>
                  </a:lnTo>
                  <a:lnTo>
                    <a:pt x="261" y="327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7" y="316"/>
                  </a:lnTo>
                  <a:lnTo>
                    <a:pt x="285" y="311"/>
                  </a:lnTo>
                  <a:lnTo>
                    <a:pt x="285" y="311"/>
                  </a:lnTo>
                  <a:lnTo>
                    <a:pt x="310" y="300"/>
                  </a:lnTo>
                  <a:lnTo>
                    <a:pt x="333" y="288"/>
                  </a:lnTo>
                  <a:lnTo>
                    <a:pt x="357" y="275"/>
                  </a:lnTo>
                  <a:lnTo>
                    <a:pt x="379" y="261"/>
                  </a:lnTo>
                  <a:lnTo>
                    <a:pt x="379" y="261"/>
                  </a:lnTo>
                  <a:lnTo>
                    <a:pt x="387" y="254"/>
                  </a:lnTo>
                  <a:lnTo>
                    <a:pt x="396" y="245"/>
                  </a:lnTo>
                  <a:lnTo>
                    <a:pt x="401" y="237"/>
                  </a:lnTo>
                  <a:lnTo>
                    <a:pt x="407" y="227"/>
                  </a:lnTo>
                  <a:lnTo>
                    <a:pt x="407" y="227"/>
                  </a:lnTo>
                  <a:lnTo>
                    <a:pt x="414" y="206"/>
                  </a:lnTo>
                  <a:lnTo>
                    <a:pt x="414" y="206"/>
                  </a:lnTo>
                  <a:lnTo>
                    <a:pt x="420" y="196"/>
                  </a:lnTo>
                  <a:lnTo>
                    <a:pt x="420" y="196"/>
                  </a:lnTo>
                  <a:lnTo>
                    <a:pt x="422" y="192"/>
                  </a:lnTo>
                  <a:lnTo>
                    <a:pt x="425" y="192"/>
                  </a:lnTo>
                  <a:lnTo>
                    <a:pt x="428" y="192"/>
                  </a:lnTo>
                  <a:lnTo>
                    <a:pt x="428" y="192"/>
                  </a:lnTo>
                  <a:lnTo>
                    <a:pt x="431" y="192"/>
                  </a:lnTo>
                  <a:lnTo>
                    <a:pt x="432" y="194"/>
                  </a:lnTo>
                  <a:lnTo>
                    <a:pt x="435" y="198"/>
                  </a:lnTo>
                  <a:lnTo>
                    <a:pt x="435" y="198"/>
                  </a:lnTo>
                  <a:lnTo>
                    <a:pt x="438" y="210"/>
                  </a:lnTo>
                  <a:lnTo>
                    <a:pt x="438" y="210"/>
                  </a:lnTo>
                  <a:lnTo>
                    <a:pt x="442" y="226"/>
                  </a:lnTo>
                  <a:lnTo>
                    <a:pt x="445" y="233"/>
                  </a:lnTo>
                  <a:lnTo>
                    <a:pt x="448" y="240"/>
                  </a:lnTo>
                  <a:lnTo>
                    <a:pt x="448" y="240"/>
                  </a:lnTo>
                  <a:lnTo>
                    <a:pt x="453" y="247"/>
                  </a:lnTo>
                  <a:lnTo>
                    <a:pt x="459" y="252"/>
                  </a:lnTo>
                  <a:lnTo>
                    <a:pt x="465" y="255"/>
                  </a:lnTo>
                  <a:lnTo>
                    <a:pt x="473" y="258"/>
                  </a:lnTo>
                  <a:lnTo>
                    <a:pt x="473" y="258"/>
                  </a:lnTo>
                  <a:lnTo>
                    <a:pt x="484" y="258"/>
                  </a:lnTo>
                  <a:lnTo>
                    <a:pt x="497" y="258"/>
                  </a:lnTo>
                  <a:lnTo>
                    <a:pt x="508" y="255"/>
                  </a:lnTo>
                  <a:lnTo>
                    <a:pt x="518" y="250"/>
                  </a:lnTo>
                  <a:lnTo>
                    <a:pt x="518" y="250"/>
                  </a:lnTo>
                  <a:lnTo>
                    <a:pt x="525" y="247"/>
                  </a:lnTo>
                  <a:lnTo>
                    <a:pt x="528" y="243"/>
                  </a:lnTo>
                  <a:lnTo>
                    <a:pt x="529" y="238"/>
                  </a:lnTo>
                  <a:lnTo>
                    <a:pt x="528" y="231"/>
                  </a:lnTo>
                  <a:lnTo>
                    <a:pt x="528" y="231"/>
                  </a:lnTo>
                  <a:lnTo>
                    <a:pt x="521" y="160"/>
                  </a:lnTo>
                  <a:lnTo>
                    <a:pt x="521" y="160"/>
                  </a:lnTo>
                  <a:lnTo>
                    <a:pt x="516" y="118"/>
                  </a:lnTo>
                  <a:lnTo>
                    <a:pt x="516" y="118"/>
                  </a:lnTo>
                  <a:lnTo>
                    <a:pt x="512" y="73"/>
                  </a:lnTo>
                  <a:lnTo>
                    <a:pt x="512" y="73"/>
                  </a:lnTo>
                  <a:lnTo>
                    <a:pt x="512" y="67"/>
                  </a:lnTo>
                  <a:lnTo>
                    <a:pt x="515" y="63"/>
                  </a:lnTo>
                  <a:lnTo>
                    <a:pt x="515" y="63"/>
                  </a:lnTo>
                  <a:lnTo>
                    <a:pt x="522" y="54"/>
                  </a:lnTo>
                  <a:lnTo>
                    <a:pt x="528" y="45"/>
                  </a:lnTo>
                  <a:lnTo>
                    <a:pt x="532" y="33"/>
                  </a:lnTo>
                  <a:lnTo>
                    <a:pt x="535" y="22"/>
                  </a:lnTo>
                  <a:lnTo>
                    <a:pt x="535" y="22"/>
                  </a:lnTo>
                  <a:lnTo>
                    <a:pt x="536" y="19"/>
                  </a:lnTo>
                  <a:lnTo>
                    <a:pt x="536" y="19"/>
                  </a:lnTo>
                  <a:lnTo>
                    <a:pt x="540" y="57"/>
                  </a:lnTo>
                  <a:lnTo>
                    <a:pt x="540" y="57"/>
                  </a:lnTo>
                  <a:lnTo>
                    <a:pt x="549" y="140"/>
                  </a:lnTo>
                  <a:lnTo>
                    <a:pt x="549" y="140"/>
                  </a:lnTo>
                  <a:lnTo>
                    <a:pt x="552" y="167"/>
                  </a:lnTo>
                  <a:lnTo>
                    <a:pt x="552" y="194"/>
                  </a:lnTo>
                  <a:lnTo>
                    <a:pt x="550" y="220"/>
                  </a:lnTo>
                  <a:lnTo>
                    <a:pt x="547" y="245"/>
                  </a:lnTo>
                  <a:lnTo>
                    <a:pt x="547" y="245"/>
                  </a:lnTo>
                  <a:lnTo>
                    <a:pt x="545" y="258"/>
                  </a:lnTo>
                  <a:lnTo>
                    <a:pt x="540" y="269"/>
                  </a:lnTo>
                  <a:lnTo>
                    <a:pt x="540" y="269"/>
                  </a:lnTo>
                  <a:lnTo>
                    <a:pt x="536" y="278"/>
                  </a:lnTo>
                  <a:lnTo>
                    <a:pt x="531" y="286"/>
                  </a:lnTo>
                  <a:lnTo>
                    <a:pt x="525" y="293"/>
                  </a:lnTo>
                  <a:lnTo>
                    <a:pt x="518" y="299"/>
                  </a:lnTo>
                  <a:lnTo>
                    <a:pt x="511" y="303"/>
                  </a:lnTo>
                  <a:lnTo>
                    <a:pt x="501" y="307"/>
                  </a:lnTo>
                  <a:lnTo>
                    <a:pt x="493" y="309"/>
                  </a:lnTo>
                  <a:lnTo>
                    <a:pt x="483" y="310"/>
                  </a:lnTo>
                  <a:lnTo>
                    <a:pt x="483" y="310"/>
                  </a:lnTo>
                  <a:lnTo>
                    <a:pt x="473" y="310"/>
                  </a:lnTo>
                  <a:lnTo>
                    <a:pt x="466" y="309"/>
                  </a:lnTo>
                  <a:lnTo>
                    <a:pt x="458" y="307"/>
                  </a:lnTo>
                  <a:lnTo>
                    <a:pt x="451" y="304"/>
                  </a:lnTo>
                  <a:lnTo>
                    <a:pt x="444" y="300"/>
                  </a:lnTo>
                  <a:lnTo>
                    <a:pt x="436" y="296"/>
                  </a:lnTo>
                  <a:lnTo>
                    <a:pt x="431" y="290"/>
                  </a:lnTo>
                  <a:lnTo>
                    <a:pt x="425" y="283"/>
                  </a:lnTo>
                  <a:lnTo>
                    <a:pt x="425" y="283"/>
                  </a:lnTo>
                  <a:lnTo>
                    <a:pt x="418" y="274"/>
                  </a:lnTo>
                  <a:lnTo>
                    <a:pt x="413" y="262"/>
                  </a:lnTo>
                  <a:lnTo>
                    <a:pt x="413" y="262"/>
                  </a:lnTo>
                  <a:lnTo>
                    <a:pt x="410" y="260"/>
                  </a:lnTo>
                  <a:lnTo>
                    <a:pt x="410" y="260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399" y="276"/>
                  </a:lnTo>
                  <a:lnTo>
                    <a:pt x="390" y="289"/>
                  </a:lnTo>
                  <a:lnTo>
                    <a:pt x="379" y="299"/>
                  </a:lnTo>
                  <a:lnTo>
                    <a:pt x="366" y="309"/>
                  </a:lnTo>
                  <a:lnTo>
                    <a:pt x="366" y="309"/>
                  </a:lnTo>
                  <a:lnTo>
                    <a:pt x="351" y="316"/>
                  </a:lnTo>
                  <a:lnTo>
                    <a:pt x="337" y="324"/>
                  </a:lnTo>
                  <a:lnTo>
                    <a:pt x="337" y="324"/>
                  </a:lnTo>
                  <a:lnTo>
                    <a:pt x="330" y="328"/>
                  </a:lnTo>
                  <a:lnTo>
                    <a:pt x="330" y="3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8" name="Freeform 46"/>
            <p:cNvSpPr>
              <a:spLocks/>
            </p:cNvSpPr>
            <p:nvPr/>
          </p:nvSpPr>
          <p:spPr bwMode="auto">
            <a:xfrm>
              <a:off x="13391858" y="3088177"/>
              <a:ext cx="244475" cy="357187"/>
            </a:xfrm>
            <a:custGeom>
              <a:avLst/>
              <a:gdLst>
                <a:gd name="T0" fmla="*/ 434 w 462"/>
                <a:gd name="T1" fmla="*/ 130 h 674"/>
                <a:gd name="T2" fmla="*/ 446 w 462"/>
                <a:gd name="T3" fmla="*/ 268 h 674"/>
                <a:gd name="T4" fmla="*/ 454 w 462"/>
                <a:gd name="T5" fmla="*/ 368 h 674"/>
                <a:gd name="T6" fmla="*/ 449 w 462"/>
                <a:gd name="T7" fmla="*/ 424 h 674"/>
                <a:gd name="T8" fmla="*/ 427 w 462"/>
                <a:gd name="T9" fmla="*/ 463 h 674"/>
                <a:gd name="T10" fmla="*/ 383 w 462"/>
                <a:gd name="T11" fmla="*/ 490 h 674"/>
                <a:gd name="T12" fmla="*/ 294 w 462"/>
                <a:gd name="T13" fmla="*/ 527 h 674"/>
                <a:gd name="T14" fmla="*/ 233 w 462"/>
                <a:gd name="T15" fmla="*/ 560 h 674"/>
                <a:gd name="T16" fmla="*/ 204 w 462"/>
                <a:gd name="T17" fmla="*/ 588 h 674"/>
                <a:gd name="T18" fmla="*/ 142 w 462"/>
                <a:gd name="T19" fmla="*/ 647 h 674"/>
                <a:gd name="T20" fmla="*/ 106 w 462"/>
                <a:gd name="T21" fmla="*/ 667 h 674"/>
                <a:gd name="T22" fmla="*/ 49 w 462"/>
                <a:gd name="T23" fmla="*/ 671 h 674"/>
                <a:gd name="T24" fmla="*/ 23 w 462"/>
                <a:gd name="T25" fmla="*/ 654 h 674"/>
                <a:gd name="T26" fmla="*/ 3 w 462"/>
                <a:gd name="T27" fmla="*/ 615 h 674"/>
                <a:gd name="T28" fmla="*/ 2 w 462"/>
                <a:gd name="T29" fmla="*/ 567 h 674"/>
                <a:gd name="T30" fmla="*/ 16 w 462"/>
                <a:gd name="T31" fmla="*/ 508 h 674"/>
                <a:gd name="T32" fmla="*/ 42 w 462"/>
                <a:gd name="T33" fmla="*/ 453 h 674"/>
                <a:gd name="T34" fmla="*/ 47 w 462"/>
                <a:gd name="T35" fmla="*/ 424 h 674"/>
                <a:gd name="T36" fmla="*/ 37 w 462"/>
                <a:gd name="T37" fmla="*/ 302 h 674"/>
                <a:gd name="T38" fmla="*/ 24 w 462"/>
                <a:gd name="T39" fmla="*/ 164 h 674"/>
                <a:gd name="T40" fmla="*/ 14 w 462"/>
                <a:gd name="T41" fmla="*/ 56 h 674"/>
                <a:gd name="T42" fmla="*/ 19 w 462"/>
                <a:gd name="T43" fmla="*/ 31 h 674"/>
                <a:gd name="T44" fmla="*/ 31 w 462"/>
                <a:gd name="T45" fmla="*/ 3 h 674"/>
                <a:gd name="T46" fmla="*/ 35 w 462"/>
                <a:gd name="T47" fmla="*/ 1 h 674"/>
                <a:gd name="T48" fmla="*/ 40 w 462"/>
                <a:gd name="T49" fmla="*/ 8 h 674"/>
                <a:gd name="T50" fmla="*/ 76 w 462"/>
                <a:gd name="T51" fmla="*/ 102 h 674"/>
                <a:gd name="T52" fmla="*/ 77 w 462"/>
                <a:gd name="T53" fmla="*/ 115 h 674"/>
                <a:gd name="T54" fmla="*/ 65 w 462"/>
                <a:gd name="T55" fmla="*/ 111 h 674"/>
                <a:gd name="T56" fmla="*/ 49 w 462"/>
                <a:gd name="T57" fmla="*/ 95 h 674"/>
                <a:gd name="T58" fmla="*/ 49 w 462"/>
                <a:gd name="T59" fmla="*/ 112 h 674"/>
                <a:gd name="T60" fmla="*/ 62 w 462"/>
                <a:gd name="T61" fmla="*/ 248 h 674"/>
                <a:gd name="T62" fmla="*/ 70 w 462"/>
                <a:gd name="T63" fmla="*/ 364 h 674"/>
                <a:gd name="T64" fmla="*/ 61 w 462"/>
                <a:gd name="T65" fmla="*/ 435 h 674"/>
                <a:gd name="T66" fmla="*/ 48 w 462"/>
                <a:gd name="T67" fmla="*/ 468 h 674"/>
                <a:gd name="T68" fmla="*/ 21 w 462"/>
                <a:gd name="T69" fmla="*/ 548 h 674"/>
                <a:gd name="T70" fmla="*/ 19 w 462"/>
                <a:gd name="T71" fmla="*/ 583 h 674"/>
                <a:gd name="T72" fmla="*/ 24 w 462"/>
                <a:gd name="T73" fmla="*/ 605 h 674"/>
                <a:gd name="T74" fmla="*/ 38 w 462"/>
                <a:gd name="T75" fmla="*/ 625 h 674"/>
                <a:gd name="T76" fmla="*/ 62 w 462"/>
                <a:gd name="T77" fmla="*/ 632 h 674"/>
                <a:gd name="T78" fmla="*/ 101 w 462"/>
                <a:gd name="T79" fmla="*/ 622 h 674"/>
                <a:gd name="T80" fmla="*/ 129 w 462"/>
                <a:gd name="T81" fmla="*/ 605 h 674"/>
                <a:gd name="T82" fmla="*/ 178 w 462"/>
                <a:gd name="T83" fmla="*/ 562 h 674"/>
                <a:gd name="T84" fmla="*/ 233 w 462"/>
                <a:gd name="T85" fmla="*/ 512 h 674"/>
                <a:gd name="T86" fmla="*/ 295 w 462"/>
                <a:gd name="T87" fmla="*/ 480 h 674"/>
                <a:gd name="T88" fmla="*/ 392 w 462"/>
                <a:gd name="T89" fmla="*/ 444 h 674"/>
                <a:gd name="T90" fmla="*/ 424 w 462"/>
                <a:gd name="T91" fmla="*/ 425 h 674"/>
                <a:gd name="T92" fmla="*/ 431 w 462"/>
                <a:gd name="T93" fmla="*/ 414 h 674"/>
                <a:gd name="T94" fmla="*/ 423 w 462"/>
                <a:gd name="T95" fmla="*/ 327 h 674"/>
                <a:gd name="T96" fmla="*/ 411 w 462"/>
                <a:gd name="T97" fmla="*/ 216 h 674"/>
                <a:gd name="T98" fmla="*/ 399 w 462"/>
                <a:gd name="T99" fmla="*/ 76 h 674"/>
                <a:gd name="T100" fmla="*/ 397 w 462"/>
                <a:gd name="T101" fmla="*/ 46 h 674"/>
                <a:gd name="T102" fmla="*/ 411 w 462"/>
                <a:gd name="T103" fmla="*/ 7 h 674"/>
                <a:gd name="T104" fmla="*/ 417 w 462"/>
                <a:gd name="T105" fmla="*/ 1 h 674"/>
                <a:gd name="T106" fmla="*/ 423 w 462"/>
                <a:gd name="T107" fmla="*/ 7 h 674"/>
                <a:gd name="T108" fmla="*/ 459 w 462"/>
                <a:gd name="T109" fmla="*/ 102 h 674"/>
                <a:gd name="T110" fmla="*/ 462 w 462"/>
                <a:gd name="T111" fmla="*/ 114 h 674"/>
                <a:gd name="T112" fmla="*/ 458 w 462"/>
                <a:gd name="T113" fmla="*/ 116 h 674"/>
                <a:gd name="T114" fmla="*/ 446 w 462"/>
                <a:gd name="T115" fmla="*/ 109 h 674"/>
                <a:gd name="T116" fmla="*/ 432 w 462"/>
                <a:gd name="T117" fmla="*/ 9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2" h="674">
                  <a:moveTo>
                    <a:pt x="431" y="97"/>
                  </a:moveTo>
                  <a:lnTo>
                    <a:pt x="431" y="97"/>
                  </a:lnTo>
                  <a:lnTo>
                    <a:pt x="434" y="130"/>
                  </a:lnTo>
                  <a:lnTo>
                    <a:pt x="434" y="130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46" y="268"/>
                  </a:lnTo>
                  <a:lnTo>
                    <a:pt x="446" y="268"/>
                  </a:lnTo>
                  <a:lnTo>
                    <a:pt x="449" y="309"/>
                  </a:lnTo>
                  <a:lnTo>
                    <a:pt x="449" y="309"/>
                  </a:lnTo>
                  <a:lnTo>
                    <a:pt x="454" y="368"/>
                  </a:lnTo>
                  <a:lnTo>
                    <a:pt x="454" y="368"/>
                  </a:lnTo>
                  <a:lnTo>
                    <a:pt x="455" y="382"/>
                  </a:lnTo>
                  <a:lnTo>
                    <a:pt x="454" y="396"/>
                  </a:lnTo>
                  <a:lnTo>
                    <a:pt x="452" y="410"/>
                  </a:lnTo>
                  <a:lnTo>
                    <a:pt x="449" y="424"/>
                  </a:lnTo>
                  <a:lnTo>
                    <a:pt x="449" y="424"/>
                  </a:lnTo>
                  <a:lnTo>
                    <a:pt x="444" y="438"/>
                  </a:lnTo>
                  <a:lnTo>
                    <a:pt x="437" y="452"/>
                  </a:lnTo>
                  <a:lnTo>
                    <a:pt x="427" y="463"/>
                  </a:lnTo>
                  <a:lnTo>
                    <a:pt x="414" y="473"/>
                  </a:lnTo>
                  <a:lnTo>
                    <a:pt x="414" y="473"/>
                  </a:lnTo>
                  <a:lnTo>
                    <a:pt x="399" y="483"/>
                  </a:lnTo>
                  <a:lnTo>
                    <a:pt x="383" y="490"/>
                  </a:lnTo>
                  <a:lnTo>
                    <a:pt x="368" y="498"/>
                  </a:lnTo>
                  <a:lnTo>
                    <a:pt x="351" y="504"/>
                  </a:lnTo>
                  <a:lnTo>
                    <a:pt x="351" y="504"/>
                  </a:lnTo>
                  <a:lnTo>
                    <a:pt x="294" y="527"/>
                  </a:lnTo>
                  <a:lnTo>
                    <a:pt x="294" y="527"/>
                  </a:lnTo>
                  <a:lnTo>
                    <a:pt x="268" y="538"/>
                  </a:lnTo>
                  <a:lnTo>
                    <a:pt x="244" y="552"/>
                  </a:lnTo>
                  <a:lnTo>
                    <a:pt x="233" y="560"/>
                  </a:lnTo>
                  <a:lnTo>
                    <a:pt x="223" y="569"/>
                  </a:lnTo>
                  <a:lnTo>
                    <a:pt x="214" y="578"/>
                  </a:lnTo>
                  <a:lnTo>
                    <a:pt x="204" y="588"/>
                  </a:lnTo>
                  <a:lnTo>
                    <a:pt x="204" y="588"/>
                  </a:lnTo>
                  <a:lnTo>
                    <a:pt x="180" y="614"/>
                  </a:lnTo>
                  <a:lnTo>
                    <a:pt x="153" y="639"/>
                  </a:lnTo>
                  <a:lnTo>
                    <a:pt x="153" y="639"/>
                  </a:lnTo>
                  <a:lnTo>
                    <a:pt x="142" y="647"/>
                  </a:lnTo>
                  <a:lnTo>
                    <a:pt x="131" y="654"/>
                  </a:lnTo>
                  <a:lnTo>
                    <a:pt x="118" y="661"/>
                  </a:lnTo>
                  <a:lnTo>
                    <a:pt x="106" y="667"/>
                  </a:lnTo>
                  <a:lnTo>
                    <a:pt x="106" y="667"/>
                  </a:lnTo>
                  <a:lnTo>
                    <a:pt x="91" y="671"/>
                  </a:lnTo>
                  <a:lnTo>
                    <a:pt x="77" y="674"/>
                  </a:lnTo>
                  <a:lnTo>
                    <a:pt x="63" y="674"/>
                  </a:lnTo>
                  <a:lnTo>
                    <a:pt x="49" y="671"/>
                  </a:lnTo>
                  <a:lnTo>
                    <a:pt x="49" y="671"/>
                  </a:lnTo>
                  <a:lnTo>
                    <a:pt x="40" y="667"/>
                  </a:lnTo>
                  <a:lnTo>
                    <a:pt x="31" y="661"/>
                  </a:lnTo>
                  <a:lnTo>
                    <a:pt x="23" y="654"/>
                  </a:lnTo>
                  <a:lnTo>
                    <a:pt x="17" y="646"/>
                  </a:lnTo>
                  <a:lnTo>
                    <a:pt x="17" y="646"/>
                  </a:lnTo>
                  <a:lnTo>
                    <a:pt x="9" y="630"/>
                  </a:lnTo>
                  <a:lnTo>
                    <a:pt x="3" y="615"/>
                  </a:lnTo>
                  <a:lnTo>
                    <a:pt x="0" y="598"/>
                  </a:lnTo>
                  <a:lnTo>
                    <a:pt x="0" y="580"/>
                  </a:lnTo>
                  <a:lnTo>
                    <a:pt x="0" y="580"/>
                  </a:lnTo>
                  <a:lnTo>
                    <a:pt x="2" y="567"/>
                  </a:lnTo>
                  <a:lnTo>
                    <a:pt x="3" y="553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6" y="508"/>
                  </a:lnTo>
                  <a:lnTo>
                    <a:pt x="24" y="489"/>
                  </a:lnTo>
                  <a:lnTo>
                    <a:pt x="33" y="470"/>
                  </a:lnTo>
                  <a:lnTo>
                    <a:pt x="42" y="453"/>
                  </a:lnTo>
                  <a:lnTo>
                    <a:pt x="42" y="453"/>
                  </a:lnTo>
                  <a:lnTo>
                    <a:pt x="44" y="449"/>
                  </a:lnTo>
                  <a:lnTo>
                    <a:pt x="45" y="445"/>
                  </a:lnTo>
                  <a:lnTo>
                    <a:pt x="45" y="445"/>
                  </a:lnTo>
                  <a:lnTo>
                    <a:pt x="47" y="424"/>
                  </a:lnTo>
                  <a:lnTo>
                    <a:pt x="47" y="402"/>
                  </a:lnTo>
                  <a:lnTo>
                    <a:pt x="42" y="359"/>
                  </a:lnTo>
                  <a:lnTo>
                    <a:pt x="42" y="359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30" y="229"/>
                  </a:lnTo>
                  <a:lnTo>
                    <a:pt x="30" y="22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6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14"/>
                  </a:lnTo>
                  <a:lnTo>
                    <a:pt x="77" y="115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65" y="111"/>
                  </a:lnTo>
                  <a:lnTo>
                    <a:pt x="65" y="111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8" y="105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55" y="178"/>
                  </a:lnTo>
                  <a:lnTo>
                    <a:pt x="55" y="178"/>
                  </a:lnTo>
                  <a:lnTo>
                    <a:pt x="62" y="248"/>
                  </a:lnTo>
                  <a:lnTo>
                    <a:pt x="62" y="248"/>
                  </a:lnTo>
                  <a:lnTo>
                    <a:pt x="66" y="298"/>
                  </a:lnTo>
                  <a:lnTo>
                    <a:pt x="66" y="29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70" y="382"/>
                  </a:lnTo>
                  <a:lnTo>
                    <a:pt x="69" y="400"/>
                  </a:lnTo>
                  <a:lnTo>
                    <a:pt x="65" y="417"/>
                  </a:lnTo>
                  <a:lnTo>
                    <a:pt x="61" y="435"/>
                  </a:lnTo>
                  <a:lnTo>
                    <a:pt x="61" y="435"/>
                  </a:lnTo>
                  <a:lnTo>
                    <a:pt x="55" y="451"/>
                  </a:lnTo>
                  <a:lnTo>
                    <a:pt x="48" y="468"/>
                  </a:lnTo>
                  <a:lnTo>
                    <a:pt x="48" y="468"/>
                  </a:lnTo>
                  <a:lnTo>
                    <a:pt x="40" y="487"/>
                  </a:lnTo>
                  <a:lnTo>
                    <a:pt x="31" y="507"/>
                  </a:lnTo>
                  <a:lnTo>
                    <a:pt x="26" y="527"/>
                  </a:lnTo>
                  <a:lnTo>
                    <a:pt x="21" y="548"/>
                  </a:lnTo>
                  <a:lnTo>
                    <a:pt x="21" y="548"/>
                  </a:lnTo>
                  <a:lnTo>
                    <a:pt x="19" y="559"/>
                  </a:lnTo>
                  <a:lnTo>
                    <a:pt x="19" y="570"/>
                  </a:lnTo>
                  <a:lnTo>
                    <a:pt x="19" y="583"/>
                  </a:lnTo>
                  <a:lnTo>
                    <a:pt x="20" y="594"/>
                  </a:lnTo>
                  <a:lnTo>
                    <a:pt x="20" y="594"/>
                  </a:lnTo>
                  <a:lnTo>
                    <a:pt x="24" y="605"/>
                  </a:lnTo>
                  <a:lnTo>
                    <a:pt x="24" y="605"/>
                  </a:lnTo>
                  <a:lnTo>
                    <a:pt x="27" y="611"/>
                  </a:lnTo>
                  <a:lnTo>
                    <a:pt x="30" y="616"/>
                  </a:lnTo>
                  <a:lnTo>
                    <a:pt x="34" y="621"/>
                  </a:lnTo>
                  <a:lnTo>
                    <a:pt x="38" y="625"/>
                  </a:lnTo>
                  <a:lnTo>
                    <a:pt x="44" y="628"/>
                  </a:lnTo>
                  <a:lnTo>
                    <a:pt x="49" y="629"/>
                  </a:lnTo>
                  <a:lnTo>
                    <a:pt x="62" y="632"/>
                  </a:lnTo>
                  <a:lnTo>
                    <a:pt x="62" y="632"/>
                  </a:lnTo>
                  <a:lnTo>
                    <a:pt x="72" y="630"/>
                  </a:lnTo>
                  <a:lnTo>
                    <a:pt x="82" y="629"/>
                  </a:lnTo>
                  <a:lnTo>
                    <a:pt x="91" y="626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115" y="615"/>
                  </a:lnTo>
                  <a:lnTo>
                    <a:pt x="129" y="605"/>
                  </a:lnTo>
                  <a:lnTo>
                    <a:pt x="129" y="605"/>
                  </a:lnTo>
                  <a:lnTo>
                    <a:pt x="142" y="595"/>
                  </a:lnTo>
                  <a:lnTo>
                    <a:pt x="155" y="584"/>
                  </a:lnTo>
                  <a:lnTo>
                    <a:pt x="167" y="573"/>
                  </a:lnTo>
                  <a:lnTo>
                    <a:pt x="178" y="562"/>
                  </a:lnTo>
                  <a:lnTo>
                    <a:pt x="178" y="562"/>
                  </a:lnTo>
                  <a:lnTo>
                    <a:pt x="195" y="543"/>
                  </a:lnTo>
                  <a:lnTo>
                    <a:pt x="214" y="527"/>
                  </a:lnTo>
                  <a:lnTo>
                    <a:pt x="233" y="512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74" y="489"/>
                  </a:lnTo>
                  <a:lnTo>
                    <a:pt x="295" y="480"/>
                  </a:lnTo>
                  <a:lnTo>
                    <a:pt x="337" y="465"/>
                  </a:lnTo>
                  <a:lnTo>
                    <a:pt x="337" y="465"/>
                  </a:lnTo>
                  <a:lnTo>
                    <a:pt x="374" y="451"/>
                  </a:lnTo>
                  <a:lnTo>
                    <a:pt x="392" y="444"/>
                  </a:lnTo>
                  <a:lnTo>
                    <a:pt x="410" y="434"/>
                  </a:lnTo>
                  <a:lnTo>
                    <a:pt x="410" y="434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7" y="424"/>
                  </a:lnTo>
                  <a:lnTo>
                    <a:pt x="430" y="421"/>
                  </a:lnTo>
                  <a:lnTo>
                    <a:pt x="431" y="418"/>
                  </a:lnTo>
                  <a:lnTo>
                    <a:pt x="431" y="414"/>
                  </a:lnTo>
                  <a:lnTo>
                    <a:pt x="431" y="414"/>
                  </a:lnTo>
                  <a:lnTo>
                    <a:pt x="427" y="378"/>
                  </a:lnTo>
                  <a:lnTo>
                    <a:pt x="427" y="378"/>
                  </a:lnTo>
                  <a:lnTo>
                    <a:pt x="423" y="327"/>
                  </a:lnTo>
                  <a:lnTo>
                    <a:pt x="423" y="327"/>
                  </a:lnTo>
                  <a:lnTo>
                    <a:pt x="417" y="267"/>
                  </a:lnTo>
                  <a:lnTo>
                    <a:pt x="417" y="267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399" y="76"/>
                  </a:lnTo>
                  <a:lnTo>
                    <a:pt x="399" y="76"/>
                  </a:lnTo>
                  <a:lnTo>
                    <a:pt x="397" y="52"/>
                  </a:lnTo>
                  <a:lnTo>
                    <a:pt x="397" y="52"/>
                  </a:lnTo>
                  <a:lnTo>
                    <a:pt x="397" y="46"/>
                  </a:lnTo>
                  <a:lnTo>
                    <a:pt x="399" y="39"/>
                  </a:lnTo>
                  <a:lnTo>
                    <a:pt x="399" y="39"/>
                  </a:lnTo>
                  <a:lnTo>
                    <a:pt x="411" y="7"/>
                  </a:lnTo>
                  <a:lnTo>
                    <a:pt x="411" y="7"/>
                  </a:lnTo>
                  <a:lnTo>
                    <a:pt x="414" y="3"/>
                  </a:lnTo>
                  <a:lnTo>
                    <a:pt x="416" y="1"/>
                  </a:lnTo>
                  <a:lnTo>
                    <a:pt x="417" y="1"/>
                  </a:lnTo>
                  <a:lnTo>
                    <a:pt x="417" y="1"/>
                  </a:lnTo>
                  <a:lnTo>
                    <a:pt x="420" y="1"/>
                  </a:lnTo>
                  <a:lnTo>
                    <a:pt x="421" y="3"/>
                  </a:lnTo>
                  <a:lnTo>
                    <a:pt x="423" y="7"/>
                  </a:lnTo>
                  <a:lnTo>
                    <a:pt x="423" y="7"/>
                  </a:lnTo>
                  <a:lnTo>
                    <a:pt x="439" y="56"/>
                  </a:lnTo>
                  <a:lnTo>
                    <a:pt x="449" y="8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62" y="109"/>
                  </a:lnTo>
                  <a:lnTo>
                    <a:pt x="462" y="109"/>
                  </a:lnTo>
                  <a:lnTo>
                    <a:pt x="462" y="112"/>
                  </a:lnTo>
                  <a:lnTo>
                    <a:pt x="462" y="114"/>
                  </a:lnTo>
                  <a:lnTo>
                    <a:pt x="461" y="115"/>
                  </a:lnTo>
                  <a:lnTo>
                    <a:pt x="461" y="115"/>
                  </a:lnTo>
                  <a:lnTo>
                    <a:pt x="459" y="116"/>
                  </a:lnTo>
                  <a:lnTo>
                    <a:pt x="458" y="116"/>
                  </a:lnTo>
                  <a:lnTo>
                    <a:pt x="454" y="115"/>
                  </a:lnTo>
                  <a:lnTo>
                    <a:pt x="454" y="115"/>
                  </a:lnTo>
                  <a:lnTo>
                    <a:pt x="446" y="109"/>
                  </a:lnTo>
                  <a:lnTo>
                    <a:pt x="446" y="109"/>
                  </a:lnTo>
                  <a:lnTo>
                    <a:pt x="438" y="100"/>
                  </a:lnTo>
                  <a:lnTo>
                    <a:pt x="438" y="100"/>
                  </a:lnTo>
                  <a:lnTo>
                    <a:pt x="432" y="97"/>
                  </a:lnTo>
                  <a:lnTo>
                    <a:pt x="432" y="97"/>
                  </a:lnTo>
                  <a:lnTo>
                    <a:pt x="431" y="97"/>
                  </a:lnTo>
                  <a:lnTo>
                    <a:pt x="43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9" name="Freeform 47"/>
            <p:cNvSpPr>
              <a:spLocks/>
            </p:cNvSpPr>
            <p:nvPr/>
          </p:nvSpPr>
          <p:spPr bwMode="auto">
            <a:xfrm>
              <a:off x="13021971" y="3192952"/>
              <a:ext cx="390525" cy="127000"/>
            </a:xfrm>
            <a:custGeom>
              <a:avLst/>
              <a:gdLst>
                <a:gd name="T0" fmla="*/ 736 w 736"/>
                <a:gd name="T1" fmla="*/ 177 h 239"/>
                <a:gd name="T2" fmla="*/ 726 w 736"/>
                <a:gd name="T3" fmla="*/ 178 h 239"/>
                <a:gd name="T4" fmla="*/ 597 w 736"/>
                <a:gd name="T5" fmla="*/ 202 h 239"/>
                <a:gd name="T6" fmla="*/ 483 w 736"/>
                <a:gd name="T7" fmla="*/ 212 h 239"/>
                <a:gd name="T8" fmla="*/ 423 w 736"/>
                <a:gd name="T9" fmla="*/ 211 h 239"/>
                <a:gd name="T10" fmla="*/ 355 w 736"/>
                <a:gd name="T11" fmla="*/ 196 h 239"/>
                <a:gd name="T12" fmla="*/ 333 w 736"/>
                <a:gd name="T13" fmla="*/ 187 h 239"/>
                <a:gd name="T14" fmla="*/ 312 w 736"/>
                <a:gd name="T15" fmla="*/ 174 h 239"/>
                <a:gd name="T16" fmla="*/ 290 w 736"/>
                <a:gd name="T17" fmla="*/ 152 h 239"/>
                <a:gd name="T18" fmla="*/ 266 w 736"/>
                <a:gd name="T19" fmla="*/ 105 h 239"/>
                <a:gd name="T20" fmla="*/ 256 w 736"/>
                <a:gd name="T21" fmla="*/ 84 h 239"/>
                <a:gd name="T22" fmla="*/ 247 w 736"/>
                <a:gd name="T23" fmla="*/ 74 h 239"/>
                <a:gd name="T24" fmla="*/ 236 w 736"/>
                <a:gd name="T25" fmla="*/ 69 h 239"/>
                <a:gd name="T26" fmla="*/ 219 w 736"/>
                <a:gd name="T27" fmla="*/ 74 h 239"/>
                <a:gd name="T28" fmla="*/ 196 w 736"/>
                <a:gd name="T29" fmla="*/ 93 h 239"/>
                <a:gd name="T30" fmla="*/ 179 w 736"/>
                <a:gd name="T31" fmla="*/ 114 h 239"/>
                <a:gd name="T32" fmla="*/ 153 w 736"/>
                <a:gd name="T33" fmla="*/ 159 h 239"/>
                <a:gd name="T34" fmla="*/ 130 w 736"/>
                <a:gd name="T35" fmla="*/ 201 h 239"/>
                <a:gd name="T36" fmla="*/ 103 w 736"/>
                <a:gd name="T37" fmla="*/ 227 h 239"/>
                <a:gd name="T38" fmla="*/ 89 w 736"/>
                <a:gd name="T39" fmla="*/ 236 h 239"/>
                <a:gd name="T40" fmla="*/ 73 w 736"/>
                <a:gd name="T41" fmla="*/ 239 h 239"/>
                <a:gd name="T42" fmla="*/ 54 w 736"/>
                <a:gd name="T43" fmla="*/ 236 h 239"/>
                <a:gd name="T44" fmla="*/ 40 w 736"/>
                <a:gd name="T45" fmla="*/ 227 h 239"/>
                <a:gd name="T46" fmla="*/ 22 w 736"/>
                <a:gd name="T47" fmla="*/ 206 h 239"/>
                <a:gd name="T48" fmla="*/ 12 w 736"/>
                <a:gd name="T49" fmla="*/ 182 h 239"/>
                <a:gd name="T50" fmla="*/ 5 w 736"/>
                <a:gd name="T51" fmla="*/ 156 h 239"/>
                <a:gd name="T52" fmla="*/ 0 w 736"/>
                <a:gd name="T53" fmla="*/ 107 h 239"/>
                <a:gd name="T54" fmla="*/ 12 w 736"/>
                <a:gd name="T55" fmla="*/ 27 h 239"/>
                <a:gd name="T56" fmla="*/ 17 w 736"/>
                <a:gd name="T57" fmla="*/ 8 h 239"/>
                <a:gd name="T58" fmla="*/ 20 w 736"/>
                <a:gd name="T59" fmla="*/ 1 h 239"/>
                <a:gd name="T60" fmla="*/ 26 w 736"/>
                <a:gd name="T61" fmla="*/ 1 h 239"/>
                <a:gd name="T62" fmla="*/ 27 w 736"/>
                <a:gd name="T63" fmla="*/ 10 h 239"/>
                <a:gd name="T64" fmla="*/ 19 w 736"/>
                <a:gd name="T65" fmla="*/ 64 h 239"/>
                <a:gd name="T66" fmla="*/ 19 w 736"/>
                <a:gd name="T67" fmla="*/ 105 h 239"/>
                <a:gd name="T68" fmla="*/ 26 w 736"/>
                <a:gd name="T69" fmla="*/ 146 h 239"/>
                <a:gd name="T70" fmla="*/ 38 w 736"/>
                <a:gd name="T71" fmla="*/ 173 h 239"/>
                <a:gd name="T72" fmla="*/ 48 w 736"/>
                <a:gd name="T73" fmla="*/ 181 h 239"/>
                <a:gd name="T74" fmla="*/ 64 w 736"/>
                <a:gd name="T75" fmla="*/ 188 h 239"/>
                <a:gd name="T76" fmla="*/ 82 w 736"/>
                <a:gd name="T77" fmla="*/ 187 h 239"/>
                <a:gd name="T78" fmla="*/ 109 w 736"/>
                <a:gd name="T79" fmla="*/ 173 h 239"/>
                <a:gd name="T80" fmla="*/ 127 w 736"/>
                <a:gd name="T81" fmla="*/ 152 h 239"/>
                <a:gd name="T82" fmla="*/ 167 w 736"/>
                <a:gd name="T83" fmla="*/ 80 h 239"/>
                <a:gd name="T84" fmla="*/ 188 w 736"/>
                <a:gd name="T85" fmla="*/ 50 h 239"/>
                <a:gd name="T86" fmla="*/ 217 w 736"/>
                <a:gd name="T87" fmla="*/ 27 h 239"/>
                <a:gd name="T88" fmla="*/ 242 w 736"/>
                <a:gd name="T89" fmla="*/ 14 h 239"/>
                <a:gd name="T90" fmla="*/ 257 w 736"/>
                <a:gd name="T91" fmla="*/ 14 h 239"/>
                <a:gd name="T92" fmla="*/ 267 w 736"/>
                <a:gd name="T93" fmla="*/ 27 h 239"/>
                <a:gd name="T94" fmla="*/ 271 w 736"/>
                <a:gd name="T95" fmla="*/ 48 h 239"/>
                <a:gd name="T96" fmla="*/ 283 w 736"/>
                <a:gd name="T97" fmla="*/ 88 h 239"/>
                <a:gd name="T98" fmla="*/ 306 w 736"/>
                <a:gd name="T99" fmla="*/ 118 h 239"/>
                <a:gd name="T100" fmla="*/ 330 w 736"/>
                <a:gd name="T101" fmla="*/ 133 h 239"/>
                <a:gd name="T102" fmla="*/ 374 w 736"/>
                <a:gd name="T103" fmla="*/ 149 h 239"/>
                <a:gd name="T104" fmla="*/ 412 w 736"/>
                <a:gd name="T105" fmla="*/ 154 h 239"/>
                <a:gd name="T106" fmla="*/ 483 w 736"/>
                <a:gd name="T107" fmla="*/ 157 h 239"/>
                <a:gd name="T108" fmla="*/ 558 w 736"/>
                <a:gd name="T109" fmla="*/ 153 h 239"/>
                <a:gd name="T110" fmla="*/ 623 w 736"/>
                <a:gd name="T111" fmla="*/ 145 h 239"/>
                <a:gd name="T112" fmla="*/ 726 w 736"/>
                <a:gd name="T113" fmla="*/ 12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6" h="239">
                  <a:moveTo>
                    <a:pt x="732" y="128"/>
                  </a:moveTo>
                  <a:lnTo>
                    <a:pt x="732" y="128"/>
                  </a:lnTo>
                  <a:lnTo>
                    <a:pt x="736" y="177"/>
                  </a:lnTo>
                  <a:lnTo>
                    <a:pt x="736" y="177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661" y="192"/>
                  </a:lnTo>
                  <a:lnTo>
                    <a:pt x="597" y="202"/>
                  </a:lnTo>
                  <a:lnTo>
                    <a:pt x="597" y="202"/>
                  </a:lnTo>
                  <a:lnTo>
                    <a:pt x="559" y="208"/>
                  </a:lnTo>
                  <a:lnTo>
                    <a:pt x="521" y="211"/>
                  </a:lnTo>
                  <a:lnTo>
                    <a:pt x="483" y="212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23" y="211"/>
                  </a:lnTo>
                  <a:lnTo>
                    <a:pt x="400" y="208"/>
                  </a:lnTo>
                  <a:lnTo>
                    <a:pt x="378" y="204"/>
                  </a:lnTo>
                  <a:lnTo>
                    <a:pt x="355" y="196"/>
                  </a:lnTo>
                  <a:lnTo>
                    <a:pt x="355" y="196"/>
                  </a:lnTo>
                  <a:lnTo>
                    <a:pt x="344" y="192"/>
                  </a:lnTo>
                  <a:lnTo>
                    <a:pt x="333" y="187"/>
                  </a:lnTo>
                  <a:lnTo>
                    <a:pt x="322" y="181"/>
                  </a:lnTo>
                  <a:lnTo>
                    <a:pt x="312" y="174"/>
                  </a:lnTo>
                  <a:lnTo>
                    <a:pt x="312" y="174"/>
                  </a:lnTo>
                  <a:lnTo>
                    <a:pt x="299" y="163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83" y="140"/>
                  </a:lnTo>
                  <a:lnTo>
                    <a:pt x="275" y="129"/>
                  </a:lnTo>
                  <a:lnTo>
                    <a:pt x="266" y="105"/>
                  </a:lnTo>
                  <a:lnTo>
                    <a:pt x="266" y="105"/>
                  </a:lnTo>
                  <a:lnTo>
                    <a:pt x="260" y="94"/>
                  </a:lnTo>
                  <a:lnTo>
                    <a:pt x="256" y="84"/>
                  </a:lnTo>
                  <a:lnTo>
                    <a:pt x="256" y="84"/>
                  </a:lnTo>
                  <a:lnTo>
                    <a:pt x="252" y="79"/>
                  </a:lnTo>
                  <a:lnTo>
                    <a:pt x="247" y="74"/>
                  </a:lnTo>
                  <a:lnTo>
                    <a:pt x="245" y="70"/>
                  </a:lnTo>
                  <a:lnTo>
                    <a:pt x="240" y="69"/>
                  </a:lnTo>
                  <a:lnTo>
                    <a:pt x="236" y="69"/>
                  </a:lnTo>
                  <a:lnTo>
                    <a:pt x="231" y="69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1" y="80"/>
                  </a:lnTo>
                  <a:lnTo>
                    <a:pt x="204" y="86"/>
                  </a:lnTo>
                  <a:lnTo>
                    <a:pt x="196" y="93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79" y="114"/>
                  </a:lnTo>
                  <a:lnTo>
                    <a:pt x="170" y="129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0" y="201"/>
                  </a:lnTo>
                  <a:lnTo>
                    <a:pt x="121" y="211"/>
                  </a:lnTo>
                  <a:lnTo>
                    <a:pt x="113" y="220"/>
                  </a:lnTo>
                  <a:lnTo>
                    <a:pt x="103" y="227"/>
                  </a:lnTo>
                  <a:lnTo>
                    <a:pt x="103" y="227"/>
                  </a:lnTo>
                  <a:lnTo>
                    <a:pt x="96" y="232"/>
                  </a:lnTo>
                  <a:lnTo>
                    <a:pt x="89" y="236"/>
                  </a:lnTo>
                  <a:lnTo>
                    <a:pt x="80" y="237"/>
                  </a:lnTo>
                  <a:lnTo>
                    <a:pt x="73" y="239"/>
                  </a:lnTo>
                  <a:lnTo>
                    <a:pt x="73" y="239"/>
                  </a:lnTo>
                  <a:lnTo>
                    <a:pt x="66" y="239"/>
                  </a:lnTo>
                  <a:lnTo>
                    <a:pt x="59" y="239"/>
                  </a:lnTo>
                  <a:lnTo>
                    <a:pt x="54" y="236"/>
                  </a:lnTo>
                  <a:lnTo>
                    <a:pt x="47" y="233"/>
                  </a:lnTo>
                  <a:lnTo>
                    <a:pt x="47" y="233"/>
                  </a:lnTo>
                  <a:lnTo>
                    <a:pt x="40" y="227"/>
                  </a:lnTo>
                  <a:lnTo>
                    <a:pt x="33" y="222"/>
                  </a:lnTo>
                  <a:lnTo>
                    <a:pt x="27" y="215"/>
                  </a:lnTo>
                  <a:lnTo>
                    <a:pt x="22" y="206"/>
                  </a:lnTo>
                  <a:lnTo>
                    <a:pt x="22" y="206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7" y="16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07"/>
                  </a:lnTo>
                  <a:lnTo>
                    <a:pt x="0" y="91"/>
                  </a:lnTo>
                  <a:lnTo>
                    <a:pt x="5" y="5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0"/>
                  </a:lnTo>
                  <a:lnTo>
                    <a:pt x="23" y="38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86"/>
                  </a:lnTo>
                  <a:lnTo>
                    <a:pt x="19" y="105"/>
                  </a:lnTo>
                  <a:lnTo>
                    <a:pt x="20" y="126"/>
                  </a:lnTo>
                  <a:lnTo>
                    <a:pt x="26" y="146"/>
                  </a:lnTo>
                  <a:lnTo>
                    <a:pt x="26" y="146"/>
                  </a:lnTo>
                  <a:lnTo>
                    <a:pt x="30" y="160"/>
                  </a:lnTo>
                  <a:lnTo>
                    <a:pt x="34" y="167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3" y="178"/>
                  </a:lnTo>
                  <a:lnTo>
                    <a:pt x="48" y="181"/>
                  </a:lnTo>
                  <a:lnTo>
                    <a:pt x="52" y="185"/>
                  </a:lnTo>
                  <a:lnTo>
                    <a:pt x="58" y="187"/>
                  </a:lnTo>
                  <a:lnTo>
                    <a:pt x="64" y="188"/>
                  </a:lnTo>
                  <a:lnTo>
                    <a:pt x="69" y="188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92" y="184"/>
                  </a:lnTo>
                  <a:lnTo>
                    <a:pt x="100" y="178"/>
                  </a:lnTo>
                  <a:lnTo>
                    <a:pt x="109" y="173"/>
                  </a:lnTo>
                  <a:lnTo>
                    <a:pt x="116" y="164"/>
                  </a:lnTo>
                  <a:lnTo>
                    <a:pt x="116" y="164"/>
                  </a:lnTo>
                  <a:lnTo>
                    <a:pt x="127" y="152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77" y="64"/>
                  </a:lnTo>
                  <a:lnTo>
                    <a:pt x="188" y="50"/>
                  </a:lnTo>
                  <a:lnTo>
                    <a:pt x="203" y="38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0" y="13"/>
                  </a:lnTo>
                  <a:lnTo>
                    <a:pt x="257" y="14"/>
                  </a:lnTo>
                  <a:lnTo>
                    <a:pt x="263" y="20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70" y="36"/>
                  </a:lnTo>
                  <a:lnTo>
                    <a:pt x="271" y="48"/>
                  </a:lnTo>
                  <a:lnTo>
                    <a:pt x="271" y="48"/>
                  </a:lnTo>
                  <a:lnTo>
                    <a:pt x="273" y="62"/>
                  </a:lnTo>
                  <a:lnTo>
                    <a:pt x="277" y="76"/>
                  </a:lnTo>
                  <a:lnTo>
                    <a:pt x="283" y="88"/>
                  </a:lnTo>
                  <a:lnTo>
                    <a:pt x="288" y="100"/>
                  </a:lnTo>
                  <a:lnTo>
                    <a:pt x="297" y="109"/>
                  </a:lnTo>
                  <a:lnTo>
                    <a:pt x="306" y="118"/>
                  </a:lnTo>
                  <a:lnTo>
                    <a:pt x="318" y="126"/>
                  </a:lnTo>
                  <a:lnTo>
                    <a:pt x="330" y="133"/>
                  </a:lnTo>
                  <a:lnTo>
                    <a:pt x="330" y="133"/>
                  </a:lnTo>
                  <a:lnTo>
                    <a:pt x="344" y="139"/>
                  </a:lnTo>
                  <a:lnTo>
                    <a:pt x="358" y="145"/>
                  </a:lnTo>
                  <a:lnTo>
                    <a:pt x="374" y="149"/>
                  </a:lnTo>
                  <a:lnTo>
                    <a:pt x="388" y="152"/>
                  </a:lnTo>
                  <a:lnTo>
                    <a:pt x="388" y="152"/>
                  </a:lnTo>
                  <a:lnTo>
                    <a:pt x="412" y="154"/>
                  </a:lnTo>
                  <a:lnTo>
                    <a:pt x="435" y="157"/>
                  </a:lnTo>
                  <a:lnTo>
                    <a:pt x="459" y="157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521" y="156"/>
                  </a:lnTo>
                  <a:lnTo>
                    <a:pt x="558" y="153"/>
                  </a:lnTo>
                  <a:lnTo>
                    <a:pt x="558" y="153"/>
                  </a:lnTo>
                  <a:lnTo>
                    <a:pt x="591" y="149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726" y="128"/>
                  </a:lnTo>
                  <a:lnTo>
                    <a:pt x="726" y="128"/>
                  </a:lnTo>
                  <a:lnTo>
                    <a:pt x="732" y="128"/>
                  </a:lnTo>
                  <a:lnTo>
                    <a:pt x="732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0" name="Freeform 48"/>
            <p:cNvSpPr>
              <a:spLocks/>
            </p:cNvSpPr>
            <p:nvPr/>
          </p:nvSpPr>
          <p:spPr bwMode="auto">
            <a:xfrm>
              <a:off x="13433133" y="3102464"/>
              <a:ext cx="173038" cy="180975"/>
            </a:xfrm>
            <a:custGeom>
              <a:avLst/>
              <a:gdLst>
                <a:gd name="T0" fmla="*/ 139 w 328"/>
                <a:gd name="T1" fmla="*/ 248 h 342"/>
                <a:gd name="T2" fmla="*/ 35 w 328"/>
                <a:gd name="T3" fmla="*/ 228 h 342"/>
                <a:gd name="T4" fmla="*/ 1 w 328"/>
                <a:gd name="T5" fmla="*/ 223 h 342"/>
                <a:gd name="T6" fmla="*/ 6 w 328"/>
                <a:gd name="T7" fmla="*/ 209 h 342"/>
                <a:gd name="T8" fmla="*/ 11 w 328"/>
                <a:gd name="T9" fmla="*/ 189 h 342"/>
                <a:gd name="T10" fmla="*/ 18 w 328"/>
                <a:gd name="T11" fmla="*/ 177 h 342"/>
                <a:gd name="T12" fmla="*/ 31 w 328"/>
                <a:gd name="T13" fmla="*/ 167 h 342"/>
                <a:gd name="T14" fmla="*/ 49 w 328"/>
                <a:gd name="T15" fmla="*/ 160 h 342"/>
                <a:gd name="T16" fmla="*/ 88 w 328"/>
                <a:gd name="T17" fmla="*/ 140 h 342"/>
                <a:gd name="T18" fmla="*/ 98 w 328"/>
                <a:gd name="T19" fmla="*/ 134 h 342"/>
                <a:gd name="T20" fmla="*/ 124 w 328"/>
                <a:gd name="T21" fmla="*/ 112 h 342"/>
                <a:gd name="T22" fmla="*/ 133 w 328"/>
                <a:gd name="T23" fmla="*/ 101 h 342"/>
                <a:gd name="T24" fmla="*/ 149 w 328"/>
                <a:gd name="T25" fmla="*/ 75 h 342"/>
                <a:gd name="T26" fmla="*/ 153 w 328"/>
                <a:gd name="T27" fmla="*/ 60 h 342"/>
                <a:gd name="T28" fmla="*/ 160 w 328"/>
                <a:gd name="T29" fmla="*/ 35 h 342"/>
                <a:gd name="T30" fmla="*/ 174 w 328"/>
                <a:gd name="T31" fmla="*/ 7 h 342"/>
                <a:gd name="T32" fmla="*/ 180 w 328"/>
                <a:gd name="T33" fmla="*/ 1 h 342"/>
                <a:gd name="T34" fmla="*/ 184 w 328"/>
                <a:gd name="T35" fmla="*/ 0 h 342"/>
                <a:gd name="T36" fmla="*/ 188 w 328"/>
                <a:gd name="T37" fmla="*/ 2 h 342"/>
                <a:gd name="T38" fmla="*/ 192 w 328"/>
                <a:gd name="T39" fmla="*/ 8 h 342"/>
                <a:gd name="T40" fmla="*/ 209 w 328"/>
                <a:gd name="T41" fmla="*/ 53 h 342"/>
                <a:gd name="T42" fmla="*/ 211 w 328"/>
                <a:gd name="T43" fmla="*/ 61 h 342"/>
                <a:gd name="T44" fmla="*/ 199 w 328"/>
                <a:gd name="T45" fmla="*/ 106 h 342"/>
                <a:gd name="T46" fmla="*/ 195 w 328"/>
                <a:gd name="T47" fmla="*/ 99 h 342"/>
                <a:gd name="T48" fmla="*/ 184 w 328"/>
                <a:gd name="T49" fmla="*/ 74 h 342"/>
                <a:gd name="T50" fmla="*/ 178 w 328"/>
                <a:gd name="T51" fmla="*/ 67 h 342"/>
                <a:gd name="T52" fmla="*/ 175 w 328"/>
                <a:gd name="T53" fmla="*/ 66 h 342"/>
                <a:gd name="T54" fmla="*/ 170 w 328"/>
                <a:gd name="T55" fmla="*/ 66 h 342"/>
                <a:gd name="T56" fmla="*/ 167 w 328"/>
                <a:gd name="T57" fmla="*/ 68 h 342"/>
                <a:gd name="T58" fmla="*/ 164 w 328"/>
                <a:gd name="T59" fmla="*/ 75 h 342"/>
                <a:gd name="T60" fmla="*/ 153 w 328"/>
                <a:gd name="T61" fmla="*/ 111 h 342"/>
                <a:gd name="T62" fmla="*/ 143 w 328"/>
                <a:gd name="T63" fmla="*/ 133 h 342"/>
                <a:gd name="T64" fmla="*/ 129 w 328"/>
                <a:gd name="T65" fmla="*/ 151 h 342"/>
                <a:gd name="T66" fmla="*/ 122 w 328"/>
                <a:gd name="T67" fmla="*/ 158 h 342"/>
                <a:gd name="T68" fmla="*/ 107 w 328"/>
                <a:gd name="T69" fmla="*/ 171 h 342"/>
                <a:gd name="T70" fmla="*/ 98 w 328"/>
                <a:gd name="T71" fmla="*/ 175 h 342"/>
                <a:gd name="T72" fmla="*/ 91 w 328"/>
                <a:gd name="T73" fmla="*/ 178 h 342"/>
                <a:gd name="T74" fmla="*/ 94 w 328"/>
                <a:gd name="T75" fmla="*/ 179 h 342"/>
                <a:gd name="T76" fmla="*/ 175 w 328"/>
                <a:gd name="T77" fmla="*/ 199 h 342"/>
                <a:gd name="T78" fmla="*/ 248 w 328"/>
                <a:gd name="T79" fmla="*/ 216 h 342"/>
                <a:gd name="T80" fmla="*/ 274 w 328"/>
                <a:gd name="T81" fmla="*/ 220 h 342"/>
                <a:gd name="T82" fmla="*/ 316 w 328"/>
                <a:gd name="T83" fmla="*/ 224 h 342"/>
                <a:gd name="T84" fmla="*/ 328 w 328"/>
                <a:gd name="T85" fmla="*/ 226 h 342"/>
                <a:gd name="T86" fmla="*/ 321 w 328"/>
                <a:gd name="T87" fmla="*/ 251 h 342"/>
                <a:gd name="T88" fmla="*/ 314 w 328"/>
                <a:gd name="T89" fmla="*/ 276 h 342"/>
                <a:gd name="T90" fmla="*/ 309 w 328"/>
                <a:gd name="T91" fmla="*/ 276 h 342"/>
                <a:gd name="T92" fmla="*/ 279 w 328"/>
                <a:gd name="T93" fmla="*/ 273 h 342"/>
                <a:gd name="T94" fmla="*/ 251 w 328"/>
                <a:gd name="T95" fmla="*/ 275 h 342"/>
                <a:gd name="T96" fmla="*/ 199 w 328"/>
                <a:gd name="T97" fmla="*/ 283 h 342"/>
                <a:gd name="T98" fmla="*/ 181 w 328"/>
                <a:gd name="T99" fmla="*/ 287 h 342"/>
                <a:gd name="T100" fmla="*/ 125 w 328"/>
                <a:gd name="T101" fmla="*/ 306 h 342"/>
                <a:gd name="T102" fmla="*/ 72 w 328"/>
                <a:gd name="T103" fmla="*/ 323 h 342"/>
                <a:gd name="T104" fmla="*/ 18 w 328"/>
                <a:gd name="T105" fmla="*/ 338 h 342"/>
                <a:gd name="T106" fmla="*/ 1 w 328"/>
                <a:gd name="T107" fmla="*/ 342 h 342"/>
                <a:gd name="T108" fmla="*/ 1 w 328"/>
                <a:gd name="T109" fmla="*/ 335 h 342"/>
                <a:gd name="T110" fmla="*/ 0 w 328"/>
                <a:gd name="T111" fmla="*/ 297 h 342"/>
                <a:gd name="T112" fmla="*/ 4 w 328"/>
                <a:gd name="T113" fmla="*/ 290 h 342"/>
                <a:gd name="T114" fmla="*/ 27 w 328"/>
                <a:gd name="T115" fmla="*/ 286 h 342"/>
                <a:gd name="T116" fmla="*/ 91 w 328"/>
                <a:gd name="T117" fmla="*/ 268 h 342"/>
                <a:gd name="T118" fmla="*/ 114 w 328"/>
                <a:gd name="T119" fmla="*/ 259 h 342"/>
                <a:gd name="T120" fmla="*/ 136 w 328"/>
                <a:gd name="T121" fmla="*/ 250 h 342"/>
                <a:gd name="T122" fmla="*/ 139 w 328"/>
                <a:gd name="T123" fmla="*/ 24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342">
                  <a:moveTo>
                    <a:pt x="139" y="248"/>
                  </a:moveTo>
                  <a:lnTo>
                    <a:pt x="139" y="248"/>
                  </a:lnTo>
                  <a:lnTo>
                    <a:pt x="70" y="234"/>
                  </a:lnTo>
                  <a:lnTo>
                    <a:pt x="35" y="22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6" y="209"/>
                  </a:lnTo>
                  <a:lnTo>
                    <a:pt x="6" y="209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4" y="182"/>
                  </a:lnTo>
                  <a:lnTo>
                    <a:pt x="18" y="177"/>
                  </a:lnTo>
                  <a:lnTo>
                    <a:pt x="24" y="171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98" y="134"/>
                  </a:lnTo>
                  <a:lnTo>
                    <a:pt x="107" y="127"/>
                  </a:lnTo>
                  <a:lnTo>
                    <a:pt x="124" y="112"/>
                  </a:lnTo>
                  <a:lnTo>
                    <a:pt x="124" y="112"/>
                  </a:lnTo>
                  <a:lnTo>
                    <a:pt x="133" y="101"/>
                  </a:lnTo>
                  <a:lnTo>
                    <a:pt x="142" y="88"/>
                  </a:lnTo>
                  <a:lnTo>
                    <a:pt x="149" y="75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6" y="21"/>
                  </a:lnTo>
                  <a:lnTo>
                    <a:pt x="174" y="7"/>
                  </a:lnTo>
                  <a:lnTo>
                    <a:pt x="174" y="7"/>
                  </a:lnTo>
                  <a:lnTo>
                    <a:pt x="180" y="1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88" y="2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209" y="53"/>
                  </a:lnTo>
                  <a:lnTo>
                    <a:pt x="209" y="53"/>
                  </a:lnTo>
                  <a:lnTo>
                    <a:pt x="211" y="57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199" y="106"/>
                  </a:lnTo>
                  <a:lnTo>
                    <a:pt x="199" y="106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5" y="66"/>
                  </a:lnTo>
                  <a:lnTo>
                    <a:pt x="173" y="64"/>
                  </a:lnTo>
                  <a:lnTo>
                    <a:pt x="170" y="66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47" y="122"/>
                  </a:lnTo>
                  <a:lnTo>
                    <a:pt x="143" y="133"/>
                  </a:lnTo>
                  <a:lnTo>
                    <a:pt x="136" y="143"/>
                  </a:lnTo>
                  <a:lnTo>
                    <a:pt x="129" y="151"/>
                  </a:lnTo>
                  <a:lnTo>
                    <a:pt x="129" y="151"/>
                  </a:lnTo>
                  <a:lnTo>
                    <a:pt x="122" y="158"/>
                  </a:lnTo>
                  <a:lnTo>
                    <a:pt x="115" y="165"/>
                  </a:lnTo>
                  <a:lnTo>
                    <a:pt x="107" y="171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225" y="210"/>
                  </a:lnTo>
                  <a:lnTo>
                    <a:pt x="248" y="216"/>
                  </a:lnTo>
                  <a:lnTo>
                    <a:pt x="274" y="220"/>
                  </a:lnTo>
                  <a:lnTo>
                    <a:pt x="274" y="220"/>
                  </a:lnTo>
                  <a:lnTo>
                    <a:pt x="295" y="223"/>
                  </a:lnTo>
                  <a:lnTo>
                    <a:pt x="316" y="224"/>
                  </a:lnTo>
                  <a:lnTo>
                    <a:pt x="316" y="224"/>
                  </a:lnTo>
                  <a:lnTo>
                    <a:pt x="328" y="226"/>
                  </a:lnTo>
                  <a:lnTo>
                    <a:pt x="328" y="226"/>
                  </a:lnTo>
                  <a:lnTo>
                    <a:pt x="321" y="251"/>
                  </a:lnTo>
                  <a:lnTo>
                    <a:pt x="314" y="276"/>
                  </a:lnTo>
                  <a:lnTo>
                    <a:pt x="314" y="276"/>
                  </a:lnTo>
                  <a:lnTo>
                    <a:pt x="309" y="276"/>
                  </a:lnTo>
                  <a:lnTo>
                    <a:pt x="309" y="276"/>
                  </a:lnTo>
                  <a:lnTo>
                    <a:pt x="295" y="275"/>
                  </a:lnTo>
                  <a:lnTo>
                    <a:pt x="279" y="273"/>
                  </a:lnTo>
                  <a:lnTo>
                    <a:pt x="251" y="275"/>
                  </a:lnTo>
                  <a:lnTo>
                    <a:pt x="251" y="275"/>
                  </a:lnTo>
                  <a:lnTo>
                    <a:pt x="216" y="279"/>
                  </a:lnTo>
                  <a:lnTo>
                    <a:pt x="199" y="283"/>
                  </a:lnTo>
                  <a:lnTo>
                    <a:pt x="181" y="287"/>
                  </a:lnTo>
                  <a:lnTo>
                    <a:pt x="181" y="287"/>
                  </a:lnTo>
                  <a:lnTo>
                    <a:pt x="153" y="296"/>
                  </a:lnTo>
                  <a:lnTo>
                    <a:pt x="125" y="306"/>
                  </a:lnTo>
                  <a:lnTo>
                    <a:pt x="125" y="306"/>
                  </a:lnTo>
                  <a:lnTo>
                    <a:pt x="72" y="323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1" y="342"/>
                  </a:lnTo>
                  <a:lnTo>
                    <a:pt x="1" y="342"/>
                  </a:lnTo>
                  <a:lnTo>
                    <a:pt x="1" y="335"/>
                  </a:lnTo>
                  <a:lnTo>
                    <a:pt x="1" y="335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293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7" y="286"/>
                  </a:lnTo>
                  <a:lnTo>
                    <a:pt x="49" y="280"/>
                  </a:lnTo>
                  <a:lnTo>
                    <a:pt x="91" y="268"/>
                  </a:lnTo>
                  <a:lnTo>
                    <a:pt x="91" y="268"/>
                  </a:lnTo>
                  <a:lnTo>
                    <a:pt x="114" y="259"/>
                  </a:lnTo>
                  <a:lnTo>
                    <a:pt x="136" y="250"/>
                  </a:lnTo>
                  <a:lnTo>
                    <a:pt x="136" y="250"/>
                  </a:lnTo>
                  <a:lnTo>
                    <a:pt x="139" y="248"/>
                  </a:lnTo>
                  <a:lnTo>
                    <a:pt x="139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" name="Freeform 49"/>
            <p:cNvSpPr>
              <a:spLocks/>
            </p:cNvSpPr>
            <p:nvPr/>
          </p:nvSpPr>
          <p:spPr bwMode="auto">
            <a:xfrm>
              <a:off x="13068008" y="3354877"/>
              <a:ext cx="273050" cy="228600"/>
            </a:xfrm>
            <a:custGeom>
              <a:avLst/>
              <a:gdLst>
                <a:gd name="T0" fmla="*/ 486 w 516"/>
                <a:gd name="T1" fmla="*/ 75 h 430"/>
                <a:gd name="T2" fmla="*/ 490 w 516"/>
                <a:gd name="T3" fmla="*/ 90 h 430"/>
                <a:gd name="T4" fmla="*/ 504 w 516"/>
                <a:gd name="T5" fmla="*/ 142 h 430"/>
                <a:gd name="T6" fmla="*/ 505 w 516"/>
                <a:gd name="T7" fmla="*/ 155 h 430"/>
                <a:gd name="T8" fmla="*/ 505 w 516"/>
                <a:gd name="T9" fmla="*/ 182 h 430"/>
                <a:gd name="T10" fmla="*/ 502 w 516"/>
                <a:gd name="T11" fmla="*/ 196 h 430"/>
                <a:gd name="T12" fmla="*/ 495 w 516"/>
                <a:gd name="T13" fmla="*/ 222 h 430"/>
                <a:gd name="T14" fmla="*/ 484 w 516"/>
                <a:gd name="T15" fmla="*/ 248 h 430"/>
                <a:gd name="T16" fmla="*/ 479 w 516"/>
                <a:gd name="T17" fmla="*/ 259 h 430"/>
                <a:gd name="T18" fmla="*/ 462 w 516"/>
                <a:gd name="T19" fmla="*/ 278 h 430"/>
                <a:gd name="T20" fmla="*/ 452 w 516"/>
                <a:gd name="T21" fmla="*/ 287 h 430"/>
                <a:gd name="T22" fmla="*/ 393 w 516"/>
                <a:gd name="T23" fmla="*/ 323 h 430"/>
                <a:gd name="T24" fmla="*/ 331 w 516"/>
                <a:gd name="T25" fmla="*/ 356 h 430"/>
                <a:gd name="T26" fmla="*/ 269 w 516"/>
                <a:gd name="T27" fmla="*/ 382 h 430"/>
                <a:gd name="T28" fmla="*/ 206 w 516"/>
                <a:gd name="T29" fmla="*/ 408 h 430"/>
                <a:gd name="T30" fmla="*/ 173 w 516"/>
                <a:gd name="T31" fmla="*/ 418 h 430"/>
                <a:gd name="T32" fmla="*/ 139 w 516"/>
                <a:gd name="T33" fmla="*/ 423 h 430"/>
                <a:gd name="T34" fmla="*/ 86 w 516"/>
                <a:gd name="T35" fmla="*/ 426 h 430"/>
                <a:gd name="T36" fmla="*/ 49 w 516"/>
                <a:gd name="T37" fmla="*/ 427 h 430"/>
                <a:gd name="T38" fmla="*/ 14 w 516"/>
                <a:gd name="T39" fmla="*/ 430 h 430"/>
                <a:gd name="T40" fmla="*/ 4 w 516"/>
                <a:gd name="T41" fmla="*/ 430 h 430"/>
                <a:gd name="T42" fmla="*/ 1 w 516"/>
                <a:gd name="T43" fmla="*/ 429 h 430"/>
                <a:gd name="T44" fmla="*/ 0 w 516"/>
                <a:gd name="T45" fmla="*/ 425 h 430"/>
                <a:gd name="T46" fmla="*/ 3 w 516"/>
                <a:gd name="T47" fmla="*/ 422 h 430"/>
                <a:gd name="T48" fmla="*/ 10 w 516"/>
                <a:gd name="T49" fmla="*/ 419 h 430"/>
                <a:gd name="T50" fmla="*/ 49 w 516"/>
                <a:gd name="T51" fmla="*/ 405 h 430"/>
                <a:gd name="T52" fmla="*/ 175 w 516"/>
                <a:gd name="T53" fmla="*/ 366 h 430"/>
                <a:gd name="T54" fmla="*/ 218 w 516"/>
                <a:gd name="T55" fmla="*/ 350 h 430"/>
                <a:gd name="T56" fmla="*/ 306 w 516"/>
                <a:gd name="T57" fmla="*/ 314 h 430"/>
                <a:gd name="T58" fmla="*/ 334 w 516"/>
                <a:gd name="T59" fmla="*/ 300 h 430"/>
                <a:gd name="T60" fmla="*/ 403 w 516"/>
                <a:gd name="T61" fmla="*/ 260 h 430"/>
                <a:gd name="T62" fmla="*/ 467 w 516"/>
                <a:gd name="T63" fmla="*/ 218 h 430"/>
                <a:gd name="T64" fmla="*/ 479 w 516"/>
                <a:gd name="T65" fmla="*/ 210 h 430"/>
                <a:gd name="T66" fmla="*/ 481 w 516"/>
                <a:gd name="T67" fmla="*/ 205 h 430"/>
                <a:gd name="T68" fmla="*/ 484 w 516"/>
                <a:gd name="T69" fmla="*/ 197 h 430"/>
                <a:gd name="T70" fmla="*/ 484 w 516"/>
                <a:gd name="T71" fmla="*/ 191 h 430"/>
                <a:gd name="T72" fmla="*/ 479 w 516"/>
                <a:gd name="T73" fmla="*/ 172 h 430"/>
                <a:gd name="T74" fmla="*/ 449 w 516"/>
                <a:gd name="T75" fmla="*/ 88 h 430"/>
                <a:gd name="T76" fmla="*/ 442 w 516"/>
                <a:gd name="T77" fmla="*/ 66 h 430"/>
                <a:gd name="T78" fmla="*/ 439 w 516"/>
                <a:gd name="T79" fmla="*/ 50 h 430"/>
                <a:gd name="T80" fmla="*/ 441 w 516"/>
                <a:gd name="T81" fmla="*/ 44 h 430"/>
                <a:gd name="T82" fmla="*/ 450 w 516"/>
                <a:gd name="T83" fmla="*/ 10 h 430"/>
                <a:gd name="T84" fmla="*/ 455 w 516"/>
                <a:gd name="T85" fmla="*/ 3 h 430"/>
                <a:gd name="T86" fmla="*/ 460 w 516"/>
                <a:gd name="T87" fmla="*/ 2 h 430"/>
                <a:gd name="T88" fmla="*/ 463 w 516"/>
                <a:gd name="T89" fmla="*/ 6 h 430"/>
                <a:gd name="T90" fmla="*/ 473 w 516"/>
                <a:gd name="T91" fmla="*/ 23 h 430"/>
                <a:gd name="T92" fmla="*/ 508 w 516"/>
                <a:gd name="T93" fmla="*/ 72 h 430"/>
                <a:gd name="T94" fmla="*/ 515 w 516"/>
                <a:gd name="T95" fmla="*/ 82 h 430"/>
                <a:gd name="T96" fmla="*/ 516 w 516"/>
                <a:gd name="T97" fmla="*/ 86 h 430"/>
                <a:gd name="T98" fmla="*/ 515 w 516"/>
                <a:gd name="T99" fmla="*/ 89 h 430"/>
                <a:gd name="T100" fmla="*/ 509 w 516"/>
                <a:gd name="T101" fmla="*/ 89 h 430"/>
                <a:gd name="T102" fmla="*/ 497 w 516"/>
                <a:gd name="T103" fmla="*/ 80 h 430"/>
                <a:gd name="T104" fmla="*/ 487 w 516"/>
                <a:gd name="T105" fmla="*/ 73 h 430"/>
                <a:gd name="T106" fmla="*/ 486 w 516"/>
                <a:gd name="T107" fmla="*/ 7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6" h="430">
                  <a:moveTo>
                    <a:pt x="486" y="75"/>
                  </a:moveTo>
                  <a:lnTo>
                    <a:pt x="486" y="75"/>
                  </a:lnTo>
                  <a:lnTo>
                    <a:pt x="490" y="90"/>
                  </a:lnTo>
                  <a:lnTo>
                    <a:pt x="490" y="90"/>
                  </a:lnTo>
                  <a:lnTo>
                    <a:pt x="497" y="116"/>
                  </a:lnTo>
                  <a:lnTo>
                    <a:pt x="504" y="142"/>
                  </a:lnTo>
                  <a:lnTo>
                    <a:pt x="504" y="142"/>
                  </a:lnTo>
                  <a:lnTo>
                    <a:pt x="505" y="155"/>
                  </a:lnTo>
                  <a:lnTo>
                    <a:pt x="505" y="169"/>
                  </a:lnTo>
                  <a:lnTo>
                    <a:pt x="505" y="182"/>
                  </a:lnTo>
                  <a:lnTo>
                    <a:pt x="502" y="196"/>
                  </a:lnTo>
                  <a:lnTo>
                    <a:pt x="502" y="196"/>
                  </a:lnTo>
                  <a:lnTo>
                    <a:pt x="500" y="210"/>
                  </a:lnTo>
                  <a:lnTo>
                    <a:pt x="495" y="222"/>
                  </a:lnTo>
                  <a:lnTo>
                    <a:pt x="490" y="235"/>
                  </a:lnTo>
                  <a:lnTo>
                    <a:pt x="484" y="248"/>
                  </a:lnTo>
                  <a:lnTo>
                    <a:pt x="484" y="248"/>
                  </a:lnTo>
                  <a:lnTo>
                    <a:pt x="479" y="259"/>
                  </a:lnTo>
                  <a:lnTo>
                    <a:pt x="470" y="270"/>
                  </a:lnTo>
                  <a:lnTo>
                    <a:pt x="462" y="278"/>
                  </a:lnTo>
                  <a:lnTo>
                    <a:pt x="452" y="287"/>
                  </a:lnTo>
                  <a:lnTo>
                    <a:pt x="452" y="287"/>
                  </a:lnTo>
                  <a:lnTo>
                    <a:pt x="422" y="307"/>
                  </a:lnTo>
                  <a:lnTo>
                    <a:pt x="393" y="323"/>
                  </a:lnTo>
                  <a:lnTo>
                    <a:pt x="363" y="340"/>
                  </a:lnTo>
                  <a:lnTo>
                    <a:pt x="331" y="356"/>
                  </a:lnTo>
                  <a:lnTo>
                    <a:pt x="331" y="356"/>
                  </a:lnTo>
                  <a:lnTo>
                    <a:pt x="269" y="382"/>
                  </a:lnTo>
                  <a:lnTo>
                    <a:pt x="206" y="408"/>
                  </a:lnTo>
                  <a:lnTo>
                    <a:pt x="206" y="408"/>
                  </a:lnTo>
                  <a:lnTo>
                    <a:pt x="189" y="413"/>
                  </a:lnTo>
                  <a:lnTo>
                    <a:pt x="173" y="418"/>
                  </a:lnTo>
                  <a:lnTo>
                    <a:pt x="156" y="422"/>
                  </a:lnTo>
                  <a:lnTo>
                    <a:pt x="139" y="423"/>
                  </a:lnTo>
                  <a:lnTo>
                    <a:pt x="139" y="423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49" y="427"/>
                  </a:lnTo>
                  <a:lnTo>
                    <a:pt x="14" y="430"/>
                  </a:lnTo>
                  <a:lnTo>
                    <a:pt x="14" y="430"/>
                  </a:lnTo>
                  <a:lnTo>
                    <a:pt x="8" y="430"/>
                  </a:lnTo>
                  <a:lnTo>
                    <a:pt x="4" y="430"/>
                  </a:lnTo>
                  <a:lnTo>
                    <a:pt x="4" y="430"/>
                  </a:lnTo>
                  <a:lnTo>
                    <a:pt x="1" y="429"/>
                  </a:lnTo>
                  <a:lnTo>
                    <a:pt x="0" y="426"/>
                  </a:lnTo>
                  <a:lnTo>
                    <a:pt x="0" y="425"/>
                  </a:lnTo>
                  <a:lnTo>
                    <a:pt x="3" y="422"/>
                  </a:lnTo>
                  <a:lnTo>
                    <a:pt x="3" y="42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49" y="405"/>
                  </a:lnTo>
                  <a:lnTo>
                    <a:pt x="49" y="405"/>
                  </a:lnTo>
                  <a:lnTo>
                    <a:pt x="135" y="380"/>
                  </a:lnTo>
                  <a:lnTo>
                    <a:pt x="175" y="366"/>
                  </a:lnTo>
                  <a:lnTo>
                    <a:pt x="218" y="350"/>
                  </a:lnTo>
                  <a:lnTo>
                    <a:pt x="218" y="350"/>
                  </a:lnTo>
                  <a:lnTo>
                    <a:pt x="276" y="326"/>
                  </a:lnTo>
                  <a:lnTo>
                    <a:pt x="306" y="314"/>
                  </a:lnTo>
                  <a:lnTo>
                    <a:pt x="334" y="300"/>
                  </a:lnTo>
                  <a:lnTo>
                    <a:pt x="334" y="300"/>
                  </a:lnTo>
                  <a:lnTo>
                    <a:pt x="369" y="280"/>
                  </a:lnTo>
                  <a:lnTo>
                    <a:pt x="403" y="260"/>
                  </a:lnTo>
                  <a:lnTo>
                    <a:pt x="435" y="241"/>
                  </a:lnTo>
                  <a:lnTo>
                    <a:pt x="467" y="218"/>
                  </a:lnTo>
                  <a:lnTo>
                    <a:pt x="467" y="218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1" y="205"/>
                  </a:lnTo>
                  <a:lnTo>
                    <a:pt x="484" y="201"/>
                  </a:lnTo>
                  <a:lnTo>
                    <a:pt x="484" y="197"/>
                  </a:lnTo>
                  <a:lnTo>
                    <a:pt x="484" y="191"/>
                  </a:lnTo>
                  <a:lnTo>
                    <a:pt x="484" y="19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49" y="88"/>
                  </a:lnTo>
                  <a:lnTo>
                    <a:pt x="449" y="88"/>
                  </a:lnTo>
                  <a:lnTo>
                    <a:pt x="442" y="66"/>
                  </a:lnTo>
                  <a:lnTo>
                    <a:pt x="442" y="66"/>
                  </a:lnTo>
                  <a:lnTo>
                    <a:pt x="439" y="55"/>
                  </a:lnTo>
                  <a:lnTo>
                    <a:pt x="439" y="50"/>
                  </a:lnTo>
                  <a:lnTo>
                    <a:pt x="441" y="44"/>
                  </a:lnTo>
                  <a:lnTo>
                    <a:pt x="441" y="44"/>
                  </a:lnTo>
                  <a:lnTo>
                    <a:pt x="450" y="10"/>
                  </a:lnTo>
                  <a:lnTo>
                    <a:pt x="450" y="10"/>
                  </a:lnTo>
                  <a:lnTo>
                    <a:pt x="455" y="3"/>
                  </a:lnTo>
                  <a:lnTo>
                    <a:pt x="455" y="3"/>
                  </a:lnTo>
                  <a:lnTo>
                    <a:pt x="456" y="0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73" y="23"/>
                  </a:lnTo>
                  <a:lnTo>
                    <a:pt x="484" y="40"/>
                  </a:lnTo>
                  <a:lnTo>
                    <a:pt x="508" y="72"/>
                  </a:lnTo>
                  <a:lnTo>
                    <a:pt x="508" y="72"/>
                  </a:lnTo>
                  <a:lnTo>
                    <a:pt x="515" y="82"/>
                  </a:lnTo>
                  <a:lnTo>
                    <a:pt x="515" y="82"/>
                  </a:lnTo>
                  <a:lnTo>
                    <a:pt x="516" y="86"/>
                  </a:lnTo>
                  <a:lnTo>
                    <a:pt x="515" y="89"/>
                  </a:lnTo>
                  <a:lnTo>
                    <a:pt x="515" y="89"/>
                  </a:lnTo>
                  <a:lnTo>
                    <a:pt x="512" y="89"/>
                  </a:lnTo>
                  <a:lnTo>
                    <a:pt x="509" y="89"/>
                  </a:lnTo>
                  <a:lnTo>
                    <a:pt x="509" y="89"/>
                  </a:lnTo>
                  <a:lnTo>
                    <a:pt x="497" y="80"/>
                  </a:lnTo>
                  <a:lnTo>
                    <a:pt x="497" y="80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6" y="75"/>
                  </a:lnTo>
                  <a:lnTo>
                    <a:pt x="486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2" name="Freeform 50"/>
            <p:cNvSpPr>
              <a:spLocks noEditPoints="1"/>
            </p:cNvSpPr>
            <p:nvPr/>
          </p:nvSpPr>
          <p:spPr bwMode="auto">
            <a:xfrm>
              <a:off x="13144208" y="3350114"/>
              <a:ext cx="109538" cy="177800"/>
            </a:xfrm>
            <a:custGeom>
              <a:avLst/>
              <a:gdLst>
                <a:gd name="T0" fmla="*/ 68 w 206"/>
                <a:gd name="T1" fmla="*/ 165 h 335"/>
                <a:gd name="T2" fmla="*/ 7 w 206"/>
                <a:gd name="T3" fmla="*/ 84 h 335"/>
                <a:gd name="T4" fmla="*/ 0 w 206"/>
                <a:gd name="T5" fmla="*/ 67 h 335"/>
                <a:gd name="T6" fmla="*/ 2 w 206"/>
                <a:gd name="T7" fmla="*/ 26 h 335"/>
                <a:gd name="T8" fmla="*/ 5 w 206"/>
                <a:gd name="T9" fmla="*/ 16 h 335"/>
                <a:gd name="T10" fmla="*/ 15 w 206"/>
                <a:gd name="T11" fmla="*/ 22 h 335"/>
                <a:gd name="T12" fmla="*/ 73 w 206"/>
                <a:gd name="T13" fmla="*/ 77 h 335"/>
                <a:gd name="T14" fmla="*/ 77 w 206"/>
                <a:gd name="T15" fmla="*/ 85 h 335"/>
                <a:gd name="T16" fmla="*/ 70 w 206"/>
                <a:gd name="T17" fmla="*/ 85 h 335"/>
                <a:gd name="T18" fmla="*/ 50 w 206"/>
                <a:gd name="T19" fmla="*/ 80 h 335"/>
                <a:gd name="T20" fmla="*/ 68 w 206"/>
                <a:gd name="T21" fmla="*/ 102 h 335"/>
                <a:gd name="T22" fmla="*/ 106 w 206"/>
                <a:gd name="T23" fmla="*/ 134 h 335"/>
                <a:gd name="T24" fmla="*/ 148 w 206"/>
                <a:gd name="T25" fmla="*/ 78 h 335"/>
                <a:gd name="T26" fmla="*/ 186 w 206"/>
                <a:gd name="T27" fmla="*/ 18 h 335"/>
                <a:gd name="T28" fmla="*/ 199 w 206"/>
                <a:gd name="T29" fmla="*/ 0 h 335"/>
                <a:gd name="T30" fmla="*/ 203 w 206"/>
                <a:gd name="T31" fmla="*/ 0 h 335"/>
                <a:gd name="T32" fmla="*/ 206 w 206"/>
                <a:gd name="T33" fmla="*/ 7 h 335"/>
                <a:gd name="T34" fmla="*/ 202 w 206"/>
                <a:gd name="T35" fmla="*/ 16 h 335"/>
                <a:gd name="T36" fmla="*/ 147 w 206"/>
                <a:gd name="T37" fmla="*/ 119 h 335"/>
                <a:gd name="T38" fmla="*/ 122 w 206"/>
                <a:gd name="T39" fmla="*/ 160 h 335"/>
                <a:gd name="T40" fmla="*/ 126 w 206"/>
                <a:gd name="T41" fmla="*/ 164 h 335"/>
                <a:gd name="T42" fmla="*/ 146 w 206"/>
                <a:gd name="T43" fmla="*/ 195 h 335"/>
                <a:gd name="T44" fmla="*/ 150 w 206"/>
                <a:gd name="T45" fmla="*/ 221 h 335"/>
                <a:gd name="T46" fmla="*/ 147 w 206"/>
                <a:gd name="T47" fmla="*/ 264 h 335"/>
                <a:gd name="T48" fmla="*/ 140 w 206"/>
                <a:gd name="T49" fmla="*/ 282 h 335"/>
                <a:gd name="T50" fmla="*/ 126 w 206"/>
                <a:gd name="T51" fmla="*/ 299 h 335"/>
                <a:gd name="T52" fmla="*/ 101 w 206"/>
                <a:gd name="T53" fmla="*/ 320 h 335"/>
                <a:gd name="T54" fmla="*/ 68 w 206"/>
                <a:gd name="T55" fmla="*/ 334 h 335"/>
                <a:gd name="T56" fmla="*/ 46 w 206"/>
                <a:gd name="T57" fmla="*/ 335 h 335"/>
                <a:gd name="T58" fmla="*/ 37 w 206"/>
                <a:gd name="T59" fmla="*/ 332 h 335"/>
                <a:gd name="T60" fmla="*/ 26 w 206"/>
                <a:gd name="T61" fmla="*/ 321 h 335"/>
                <a:gd name="T62" fmla="*/ 23 w 206"/>
                <a:gd name="T63" fmla="*/ 306 h 335"/>
                <a:gd name="T64" fmla="*/ 26 w 206"/>
                <a:gd name="T65" fmla="*/ 278 h 335"/>
                <a:gd name="T66" fmla="*/ 42 w 206"/>
                <a:gd name="T67" fmla="*/ 227 h 335"/>
                <a:gd name="T68" fmla="*/ 68 w 206"/>
                <a:gd name="T69" fmla="*/ 181 h 335"/>
                <a:gd name="T70" fmla="*/ 74 w 206"/>
                <a:gd name="T71" fmla="*/ 172 h 335"/>
                <a:gd name="T72" fmla="*/ 88 w 206"/>
                <a:gd name="T73" fmla="*/ 199 h 335"/>
                <a:gd name="T74" fmla="*/ 80 w 206"/>
                <a:gd name="T75" fmla="*/ 209 h 335"/>
                <a:gd name="T76" fmla="*/ 52 w 206"/>
                <a:gd name="T77" fmla="*/ 247 h 335"/>
                <a:gd name="T78" fmla="*/ 46 w 206"/>
                <a:gd name="T79" fmla="*/ 262 h 335"/>
                <a:gd name="T80" fmla="*/ 46 w 206"/>
                <a:gd name="T81" fmla="*/ 273 h 335"/>
                <a:gd name="T82" fmla="*/ 56 w 206"/>
                <a:gd name="T83" fmla="*/ 279 h 335"/>
                <a:gd name="T84" fmla="*/ 87 w 206"/>
                <a:gd name="T85" fmla="*/ 276 h 335"/>
                <a:gd name="T86" fmla="*/ 105 w 206"/>
                <a:gd name="T87" fmla="*/ 268 h 335"/>
                <a:gd name="T88" fmla="*/ 124 w 206"/>
                <a:gd name="T89" fmla="*/ 252 h 335"/>
                <a:gd name="T90" fmla="*/ 130 w 206"/>
                <a:gd name="T91" fmla="*/ 240 h 335"/>
                <a:gd name="T92" fmla="*/ 124 w 206"/>
                <a:gd name="T93" fmla="*/ 227 h 335"/>
                <a:gd name="T94" fmla="*/ 94 w 206"/>
                <a:gd name="T95" fmla="*/ 193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" h="335">
                  <a:moveTo>
                    <a:pt x="74" y="172"/>
                  </a:moveTo>
                  <a:lnTo>
                    <a:pt x="74" y="172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80"/>
                  </a:lnTo>
                  <a:lnTo>
                    <a:pt x="77" y="85"/>
                  </a:lnTo>
                  <a:lnTo>
                    <a:pt x="77" y="85"/>
                  </a:lnTo>
                  <a:lnTo>
                    <a:pt x="74" y="87"/>
                  </a:lnTo>
                  <a:lnTo>
                    <a:pt x="70" y="85"/>
                  </a:lnTo>
                  <a:lnTo>
                    <a:pt x="63" y="84"/>
                  </a:lnTo>
                  <a:lnTo>
                    <a:pt x="63" y="8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6" y="88"/>
                  </a:lnTo>
                  <a:lnTo>
                    <a:pt x="68" y="102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6" y="134"/>
                  </a:lnTo>
                  <a:lnTo>
                    <a:pt x="106" y="134"/>
                  </a:lnTo>
                  <a:lnTo>
                    <a:pt x="129" y="108"/>
                  </a:lnTo>
                  <a:lnTo>
                    <a:pt x="148" y="78"/>
                  </a:lnTo>
                  <a:lnTo>
                    <a:pt x="168" y="49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96" y="2"/>
                  </a:lnTo>
                  <a:lnTo>
                    <a:pt x="196" y="2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3" y="0"/>
                  </a:lnTo>
                  <a:lnTo>
                    <a:pt x="206" y="2"/>
                  </a:lnTo>
                  <a:lnTo>
                    <a:pt x="206" y="5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85" y="52"/>
                  </a:lnTo>
                  <a:lnTo>
                    <a:pt x="165" y="85"/>
                  </a:lnTo>
                  <a:lnTo>
                    <a:pt x="147" y="119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122" y="160"/>
                  </a:lnTo>
                  <a:lnTo>
                    <a:pt x="122" y="160"/>
                  </a:lnTo>
                  <a:lnTo>
                    <a:pt x="126" y="164"/>
                  </a:lnTo>
                  <a:lnTo>
                    <a:pt x="126" y="164"/>
                  </a:lnTo>
                  <a:lnTo>
                    <a:pt x="134" y="174"/>
                  </a:lnTo>
                  <a:lnTo>
                    <a:pt x="141" y="184"/>
                  </a:lnTo>
                  <a:lnTo>
                    <a:pt x="146" y="195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50" y="221"/>
                  </a:lnTo>
                  <a:lnTo>
                    <a:pt x="151" y="236"/>
                  </a:lnTo>
                  <a:lnTo>
                    <a:pt x="150" y="25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144" y="273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133" y="290"/>
                  </a:lnTo>
                  <a:lnTo>
                    <a:pt x="126" y="299"/>
                  </a:lnTo>
                  <a:lnTo>
                    <a:pt x="117" y="307"/>
                  </a:lnTo>
                  <a:lnTo>
                    <a:pt x="109" y="314"/>
                  </a:lnTo>
                  <a:lnTo>
                    <a:pt x="101" y="320"/>
                  </a:lnTo>
                  <a:lnTo>
                    <a:pt x="91" y="325"/>
                  </a:lnTo>
                  <a:lnTo>
                    <a:pt x="80" y="330"/>
                  </a:lnTo>
                  <a:lnTo>
                    <a:pt x="68" y="334"/>
                  </a:lnTo>
                  <a:lnTo>
                    <a:pt x="68" y="334"/>
                  </a:lnTo>
                  <a:lnTo>
                    <a:pt x="57" y="335"/>
                  </a:lnTo>
                  <a:lnTo>
                    <a:pt x="46" y="335"/>
                  </a:lnTo>
                  <a:lnTo>
                    <a:pt x="46" y="335"/>
                  </a:lnTo>
                  <a:lnTo>
                    <a:pt x="42" y="334"/>
                  </a:lnTo>
                  <a:lnTo>
                    <a:pt x="37" y="332"/>
                  </a:lnTo>
                  <a:lnTo>
                    <a:pt x="33" y="330"/>
                  </a:lnTo>
                  <a:lnTo>
                    <a:pt x="29" y="325"/>
                  </a:lnTo>
                  <a:lnTo>
                    <a:pt x="26" y="321"/>
                  </a:lnTo>
                  <a:lnTo>
                    <a:pt x="25" y="317"/>
                  </a:lnTo>
                  <a:lnTo>
                    <a:pt x="23" y="311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292"/>
                  </a:lnTo>
                  <a:lnTo>
                    <a:pt x="26" y="278"/>
                  </a:lnTo>
                  <a:lnTo>
                    <a:pt x="26" y="278"/>
                  </a:lnTo>
                  <a:lnTo>
                    <a:pt x="32" y="251"/>
                  </a:lnTo>
                  <a:lnTo>
                    <a:pt x="42" y="227"/>
                  </a:lnTo>
                  <a:lnTo>
                    <a:pt x="53" y="203"/>
                  </a:lnTo>
                  <a:lnTo>
                    <a:pt x="60" y="192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74" y="172"/>
                  </a:lnTo>
                  <a:lnTo>
                    <a:pt x="74" y="172"/>
                  </a:lnTo>
                  <a:close/>
                  <a:moveTo>
                    <a:pt x="94" y="193"/>
                  </a:moveTo>
                  <a:lnTo>
                    <a:pt x="94" y="193"/>
                  </a:lnTo>
                  <a:lnTo>
                    <a:pt x="88" y="199"/>
                  </a:lnTo>
                  <a:lnTo>
                    <a:pt x="88" y="199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64" y="227"/>
                  </a:lnTo>
                  <a:lnTo>
                    <a:pt x="59" y="237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49" y="255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4" y="269"/>
                  </a:lnTo>
                  <a:lnTo>
                    <a:pt x="46" y="273"/>
                  </a:lnTo>
                  <a:lnTo>
                    <a:pt x="50" y="278"/>
                  </a:lnTo>
                  <a:lnTo>
                    <a:pt x="56" y="279"/>
                  </a:lnTo>
                  <a:lnTo>
                    <a:pt x="56" y="279"/>
                  </a:lnTo>
                  <a:lnTo>
                    <a:pt x="67" y="279"/>
                  </a:lnTo>
                  <a:lnTo>
                    <a:pt x="77" y="278"/>
                  </a:lnTo>
                  <a:lnTo>
                    <a:pt x="87" y="276"/>
                  </a:lnTo>
                  <a:lnTo>
                    <a:pt x="96" y="272"/>
                  </a:lnTo>
                  <a:lnTo>
                    <a:pt x="96" y="272"/>
                  </a:lnTo>
                  <a:lnTo>
                    <a:pt x="105" y="268"/>
                  </a:lnTo>
                  <a:lnTo>
                    <a:pt x="112" y="264"/>
                  </a:lnTo>
                  <a:lnTo>
                    <a:pt x="119" y="258"/>
                  </a:lnTo>
                  <a:lnTo>
                    <a:pt x="124" y="252"/>
                  </a:lnTo>
                  <a:lnTo>
                    <a:pt x="124" y="252"/>
                  </a:lnTo>
                  <a:lnTo>
                    <a:pt x="129" y="245"/>
                  </a:lnTo>
                  <a:lnTo>
                    <a:pt x="130" y="240"/>
                  </a:lnTo>
                  <a:lnTo>
                    <a:pt x="129" y="233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4"/>
                  </a:lnTo>
                  <a:lnTo>
                    <a:pt x="123" y="224"/>
                  </a:lnTo>
                  <a:lnTo>
                    <a:pt x="94" y="193"/>
                  </a:lnTo>
                  <a:lnTo>
                    <a:pt x="94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13023558" y="3335827"/>
              <a:ext cx="119063" cy="187325"/>
            </a:xfrm>
            <a:custGeom>
              <a:avLst/>
              <a:gdLst>
                <a:gd name="T0" fmla="*/ 125 w 226"/>
                <a:gd name="T1" fmla="*/ 125 h 354"/>
                <a:gd name="T2" fmla="*/ 156 w 226"/>
                <a:gd name="T3" fmla="*/ 136 h 354"/>
                <a:gd name="T4" fmla="*/ 170 w 226"/>
                <a:gd name="T5" fmla="*/ 164 h 354"/>
                <a:gd name="T6" fmla="*/ 156 w 226"/>
                <a:gd name="T7" fmla="*/ 198 h 354"/>
                <a:gd name="T8" fmla="*/ 118 w 226"/>
                <a:gd name="T9" fmla="*/ 218 h 354"/>
                <a:gd name="T10" fmla="*/ 112 w 226"/>
                <a:gd name="T11" fmla="*/ 225 h 354"/>
                <a:gd name="T12" fmla="*/ 142 w 226"/>
                <a:gd name="T13" fmla="*/ 302 h 354"/>
                <a:gd name="T14" fmla="*/ 161 w 226"/>
                <a:gd name="T15" fmla="*/ 331 h 354"/>
                <a:gd name="T16" fmla="*/ 181 w 226"/>
                <a:gd name="T17" fmla="*/ 344 h 354"/>
                <a:gd name="T18" fmla="*/ 206 w 226"/>
                <a:gd name="T19" fmla="*/ 331 h 354"/>
                <a:gd name="T20" fmla="*/ 217 w 226"/>
                <a:gd name="T21" fmla="*/ 319 h 354"/>
                <a:gd name="T22" fmla="*/ 226 w 226"/>
                <a:gd name="T23" fmla="*/ 326 h 354"/>
                <a:gd name="T24" fmla="*/ 220 w 226"/>
                <a:gd name="T25" fmla="*/ 340 h 354"/>
                <a:gd name="T26" fmla="*/ 203 w 226"/>
                <a:gd name="T27" fmla="*/ 352 h 354"/>
                <a:gd name="T28" fmla="*/ 164 w 226"/>
                <a:gd name="T29" fmla="*/ 348 h 354"/>
                <a:gd name="T30" fmla="*/ 133 w 226"/>
                <a:gd name="T31" fmla="*/ 323 h 354"/>
                <a:gd name="T32" fmla="*/ 107 w 226"/>
                <a:gd name="T33" fmla="*/ 272 h 354"/>
                <a:gd name="T34" fmla="*/ 91 w 226"/>
                <a:gd name="T35" fmla="*/ 222 h 354"/>
                <a:gd name="T36" fmla="*/ 73 w 226"/>
                <a:gd name="T37" fmla="*/ 261 h 354"/>
                <a:gd name="T38" fmla="*/ 77 w 226"/>
                <a:gd name="T39" fmla="*/ 302 h 354"/>
                <a:gd name="T40" fmla="*/ 87 w 226"/>
                <a:gd name="T41" fmla="*/ 307 h 354"/>
                <a:gd name="T42" fmla="*/ 55 w 226"/>
                <a:gd name="T43" fmla="*/ 309 h 354"/>
                <a:gd name="T44" fmla="*/ 14 w 226"/>
                <a:gd name="T45" fmla="*/ 310 h 354"/>
                <a:gd name="T46" fmla="*/ 15 w 226"/>
                <a:gd name="T47" fmla="*/ 302 h 354"/>
                <a:gd name="T48" fmla="*/ 29 w 226"/>
                <a:gd name="T49" fmla="*/ 298 h 354"/>
                <a:gd name="T50" fmla="*/ 55 w 226"/>
                <a:gd name="T51" fmla="*/ 240 h 354"/>
                <a:gd name="T52" fmla="*/ 81 w 226"/>
                <a:gd name="T53" fmla="*/ 138 h 354"/>
                <a:gd name="T54" fmla="*/ 49 w 226"/>
                <a:gd name="T55" fmla="*/ 149 h 354"/>
                <a:gd name="T56" fmla="*/ 15 w 226"/>
                <a:gd name="T57" fmla="*/ 188 h 354"/>
                <a:gd name="T58" fmla="*/ 11 w 226"/>
                <a:gd name="T59" fmla="*/ 219 h 354"/>
                <a:gd name="T60" fmla="*/ 28 w 226"/>
                <a:gd name="T61" fmla="*/ 241 h 354"/>
                <a:gd name="T62" fmla="*/ 28 w 226"/>
                <a:gd name="T63" fmla="*/ 253 h 354"/>
                <a:gd name="T64" fmla="*/ 12 w 226"/>
                <a:gd name="T65" fmla="*/ 251 h 354"/>
                <a:gd name="T66" fmla="*/ 0 w 226"/>
                <a:gd name="T67" fmla="*/ 222 h 354"/>
                <a:gd name="T68" fmla="*/ 7 w 226"/>
                <a:gd name="T69" fmla="*/ 181 h 354"/>
                <a:gd name="T70" fmla="*/ 32 w 226"/>
                <a:gd name="T71" fmla="*/ 149 h 354"/>
                <a:gd name="T72" fmla="*/ 80 w 226"/>
                <a:gd name="T73" fmla="*/ 126 h 354"/>
                <a:gd name="T74" fmla="*/ 104 w 226"/>
                <a:gd name="T75" fmla="*/ 36 h 354"/>
                <a:gd name="T76" fmla="*/ 56 w 226"/>
                <a:gd name="T77" fmla="*/ 41 h 354"/>
                <a:gd name="T78" fmla="*/ 29 w 226"/>
                <a:gd name="T79" fmla="*/ 58 h 354"/>
                <a:gd name="T80" fmla="*/ 20 w 226"/>
                <a:gd name="T81" fmla="*/ 83 h 354"/>
                <a:gd name="T82" fmla="*/ 31 w 226"/>
                <a:gd name="T83" fmla="*/ 101 h 354"/>
                <a:gd name="T84" fmla="*/ 29 w 226"/>
                <a:gd name="T85" fmla="*/ 116 h 354"/>
                <a:gd name="T86" fmla="*/ 12 w 226"/>
                <a:gd name="T87" fmla="*/ 114 h 354"/>
                <a:gd name="T88" fmla="*/ 7 w 226"/>
                <a:gd name="T89" fmla="*/ 91 h 354"/>
                <a:gd name="T90" fmla="*/ 15 w 226"/>
                <a:gd name="T91" fmla="*/ 59 h 354"/>
                <a:gd name="T92" fmla="*/ 48 w 226"/>
                <a:gd name="T93" fmla="*/ 31 h 354"/>
                <a:gd name="T94" fmla="*/ 87 w 226"/>
                <a:gd name="T95" fmla="*/ 21 h 354"/>
                <a:gd name="T96" fmla="*/ 160 w 226"/>
                <a:gd name="T97" fmla="*/ 27 h 354"/>
                <a:gd name="T98" fmla="*/ 181 w 226"/>
                <a:gd name="T99" fmla="*/ 22 h 354"/>
                <a:gd name="T100" fmla="*/ 182 w 226"/>
                <a:gd name="T101" fmla="*/ 10 h 354"/>
                <a:gd name="T102" fmla="*/ 189 w 226"/>
                <a:gd name="T103" fmla="*/ 0 h 354"/>
                <a:gd name="T104" fmla="*/ 201 w 226"/>
                <a:gd name="T105" fmla="*/ 7 h 354"/>
                <a:gd name="T106" fmla="*/ 195 w 226"/>
                <a:gd name="T107" fmla="*/ 27 h 354"/>
                <a:gd name="T108" fmla="*/ 154 w 226"/>
                <a:gd name="T109" fmla="*/ 39 h 354"/>
                <a:gd name="T110" fmla="*/ 129 w 226"/>
                <a:gd name="T111" fmla="*/ 38 h 354"/>
                <a:gd name="T112" fmla="*/ 107 w 226"/>
                <a:gd name="T113" fmla="*/ 211 h 354"/>
                <a:gd name="T114" fmla="*/ 137 w 226"/>
                <a:gd name="T115" fmla="*/ 190 h 354"/>
                <a:gd name="T116" fmla="*/ 143 w 226"/>
                <a:gd name="T117" fmla="*/ 157 h 354"/>
                <a:gd name="T118" fmla="*/ 119 w 226"/>
                <a:gd name="T119" fmla="*/ 136 h 354"/>
                <a:gd name="T120" fmla="*/ 85 w 226"/>
                <a:gd name="T121" fmla="*/ 21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354">
                  <a:moveTo>
                    <a:pt x="129" y="38"/>
                  </a:moveTo>
                  <a:lnTo>
                    <a:pt x="129" y="38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33" y="126"/>
                  </a:lnTo>
                  <a:lnTo>
                    <a:pt x="142" y="128"/>
                  </a:lnTo>
                  <a:lnTo>
                    <a:pt x="149" y="132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63" y="142"/>
                  </a:lnTo>
                  <a:lnTo>
                    <a:pt x="167" y="147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71"/>
                  </a:lnTo>
                  <a:lnTo>
                    <a:pt x="168" y="177"/>
                  </a:lnTo>
                  <a:lnTo>
                    <a:pt x="163" y="188"/>
                  </a:lnTo>
                  <a:lnTo>
                    <a:pt x="156" y="198"/>
                  </a:lnTo>
                  <a:lnTo>
                    <a:pt x="146" y="206"/>
                  </a:lnTo>
                  <a:lnTo>
                    <a:pt x="146" y="206"/>
                  </a:lnTo>
                  <a:lnTo>
                    <a:pt x="139" y="209"/>
                  </a:lnTo>
                  <a:lnTo>
                    <a:pt x="132" y="213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1" y="219"/>
                  </a:lnTo>
                  <a:lnTo>
                    <a:pt x="111" y="219"/>
                  </a:lnTo>
                  <a:lnTo>
                    <a:pt x="112" y="225"/>
                  </a:lnTo>
                  <a:lnTo>
                    <a:pt x="112" y="225"/>
                  </a:lnTo>
                  <a:lnTo>
                    <a:pt x="119" y="243"/>
                  </a:lnTo>
                  <a:lnTo>
                    <a:pt x="126" y="261"/>
                  </a:lnTo>
                  <a:lnTo>
                    <a:pt x="126" y="261"/>
                  </a:lnTo>
                  <a:lnTo>
                    <a:pt x="133" y="281"/>
                  </a:lnTo>
                  <a:lnTo>
                    <a:pt x="142" y="302"/>
                  </a:lnTo>
                  <a:lnTo>
                    <a:pt x="142" y="302"/>
                  </a:lnTo>
                  <a:lnTo>
                    <a:pt x="149" y="313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161" y="331"/>
                  </a:lnTo>
                  <a:lnTo>
                    <a:pt x="167" y="337"/>
                  </a:lnTo>
                  <a:lnTo>
                    <a:pt x="167" y="337"/>
                  </a:lnTo>
                  <a:lnTo>
                    <a:pt x="174" y="341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1" y="345"/>
                  </a:lnTo>
                  <a:lnTo>
                    <a:pt x="198" y="343"/>
                  </a:lnTo>
                  <a:lnTo>
                    <a:pt x="202" y="338"/>
                  </a:lnTo>
                  <a:lnTo>
                    <a:pt x="206" y="331"/>
                  </a:lnTo>
                  <a:lnTo>
                    <a:pt x="206" y="331"/>
                  </a:lnTo>
                  <a:lnTo>
                    <a:pt x="209" y="323"/>
                  </a:lnTo>
                  <a:lnTo>
                    <a:pt x="209" y="323"/>
                  </a:lnTo>
                  <a:lnTo>
                    <a:pt x="212" y="322"/>
                  </a:lnTo>
                  <a:lnTo>
                    <a:pt x="215" y="319"/>
                  </a:lnTo>
                  <a:lnTo>
                    <a:pt x="217" y="319"/>
                  </a:lnTo>
                  <a:lnTo>
                    <a:pt x="220" y="319"/>
                  </a:lnTo>
                  <a:lnTo>
                    <a:pt x="220" y="319"/>
                  </a:lnTo>
                  <a:lnTo>
                    <a:pt x="223" y="320"/>
                  </a:lnTo>
                  <a:lnTo>
                    <a:pt x="224" y="323"/>
                  </a:lnTo>
                  <a:lnTo>
                    <a:pt x="226" y="326"/>
                  </a:lnTo>
                  <a:lnTo>
                    <a:pt x="226" y="329"/>
                  </a:lnTo>
                  <a:lnTo>
                    <a:pt x="226" y="329"/>
                  </a:lnTo>
                  <a:lnTo>
                    <a:pt x="223" y="334"/>
                  </a:lnTo>
                  <a:lnTo>
                    <a:pt x="220" y="340"/>
                  </a:lnTo>
                  <a:lnTo>
                    <a:pt x="220" y="340"/>
                  </a:lnTo>
                  <a:lnTo>
                    <a:pt x="217" y="344"/>
                  </a:lnTo>
                  <a:lnTo>
                    <a:pt x="213" y="347"/>
                  </a:lnTo>
                  <a:lnTo>
                    <a:pt x="208" y="350"/>
                  </a:lnTo>
                  <a:lnTo>
                    <a:pt x="203" y="352"/>
                  </a:lnTo>
                  <a:lnTo>
                    <a:pt x="203" y="352"/>
                  </a:lnTo>
                  <a:lnTo>
                    <a:pt x="194" y="354"/>
                  </a:lnTo>
                  <a:lnTo>
                    <a:pt x="184" y="354"/>
                  </a:lnTo>
                  <a:lnTo>
                    <a:pt x="174" y="352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56" y="344"/>
                  </a:lnTo>
                  <a:lnTo>
                    <a:pt x="147" y="338"/>
                  </a:lnTo>
                  <a:lnTo>
                    <a:pt x="140" y="331"/>
                  </a:lnTo>
                  <a:lnTo>
                    <a:pt x="133" y="323"/>
                  </a:lnTo>
                  <a:lnTo>
                    <a:pt x="133" y="323"/>
                  </a:lnTo>
                  <a:lnTo>
                    <a:pt x="125" y="312"/>
                  </a:lnTo>
                  <a:lnTo>
                    <a:pt x="118" y="299"/>
                  </a:lnTo>
                  <a:lnTo>
                    <a:pt x="112" y="285"/>
                  </a:lnTo>
                  <a:lnTo>
                    <a:pt x="107" y="272"/>
                  </a:lnTo>
                  <a:lnTo>
                    <a:pt x="107" y="272"/>
                  </a:lnTo>
                  <a:lnTo>
                    <a:pt x="95" y="234"/>
                  </a:lnTo>
                  <a:lnTo>
                    <a:pt x="95" y="234"/>
                  </a:lnTo>
                  <a:lnTo>
                    <a:pt x="92" y="225"/>
                  </a:lnTo>
                  <a:lnTo>
                    <a:pt x="92" y="225"/>
                  </a:lnTo>
                  <a:lnTo>
                    <a:pt x="91" y="222"/>
                  </a:lnTo>
                  <a:lnTo>
                    <a:pt x="90" y="220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0" y="236"/>
                  </a:lnTo>
                  <a:lnTo>
                    <a:pt x="73" y="261"/>
                  </a:lnTo>
                  <a:lnTo>
                    <a:pt x="66" y="288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70" y="302"/>
                  </a:lnTo>
                  <a:lnTo>
                    <a:pt x="77" y="302"/>
                  </a:lnTo>
                  <a:lnTo>
                    <a:pt x="88" y="300"/>
                  </a:lnTo>
                  <a:lnTo>
                    <a:pt x="88" y="300"/>
                  </a:lnTo>
                  <a:lnTo>
                    <a:pt x="90" y="305"/>
                  </a:lnTo>
                  <a:lnTo>
                    <a:pt x="88" y="306"/>
                  </a:lnTo>
                  <a:lnTo>
                    <a:pt x="87" y="307"/>
                  </a:lnTo>
                  <a:lnTo>
                    <a:pt x="84" y="307"/>
                  </a:lnTo>
                  <a:lnTo>
                    <a:pt x="84" y="307"/>
                  </a:lnTo>
                  <a:lnTo>
                    <a:pt x="69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36" y="307"/>
                  </a:lnTo>
                  <a:lnTo>
                    <a:pt x="18" y="310"/>
                  </a:lnTo>
                  <a:lnTo>
                    <a:pt x="18" y="310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2" y="310"/>
                  </a:lnTo>
                  <a:lnTo>
                    <a:pt x="12" y="310"/>
                  </a:lnTo>
                  <a:lnTo>
                    <a:pt x="12" y="306"/>
                  </a:lnTo>
                  <a:lnTo>
                    <a:pt x="14" y="303"/>
                  </a:lnTo>
                  <a:lnTo>
                    <a:pt x="15" y="302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29" y="298"/>
                  </a:lnTo>
                  <a:lnTo>
                    <a:pt x="36" y="292"/>
                  </a:lnTo>
                  <a:lnTo>
                    <a:pt x="41" y="286"/>
                  </a:lnTo>
                  <a:lnTo>
                    <a:pt x="45" y="277"/>
                  </a:lnTo>
                  <a:lnTo>
                    <a:pt x="45" y="277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7" y="138"/>
                  </a:lnTo>
                  <a:lnTo>
                    <a:pt x="77" y="138"/>
                  </a:lnTo>
                  <a:lnTo>
                    <a:pt x="67" y="140"/>
                  </a:lnTo>
                  <a:lnTo>
                    <a:pt x="57" y="145"/>
                  </a:lnTo>
                  <a:lnTo>
                    <a:pt x="49" y="149"/>
                  </a:lnTo>
                  <a:lnTo>
                    <a:pt x="41" y="154"/>
                  </a:lnTo>
                  <a:lnTo>
                    <a:pt x="32" y="161"/>
                  </a:lnTo>
                  <a:lnTo>
                    <a:pt x="25" y="170"/>
                  </a:lnTo>
                  <a:lnTo>
                    <a:pt x="20" y="17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0" y="211"/>
                  </a:lnTo>
                  <a:lnTo>
                    <a:pt x="11" y="219"/>
                  </a:lnTo>
                  <a:lnTo>
                    <a:pt x="15" y="227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31" y="246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9" y="250"/>
                  </a:lnTo>
                  <a:lnTo>
                    <a:pt x="28" y="253"/>
                  </a:lnTo>
                  <a:lnTo>
                    <a:pt x="25" y="254"/>
                  </a:lnTo>
                  <a:lnTo>
                    <a:pt x="21" y="254"/>
                  </a:lnTo>
                  <a:lnTo>
                    <a:pt x="21" y="254"/>
                  </a:lnTo>
                  <a:lnTo>
                    <a:pt x="17" y="253"/>
                  </a:lnTo>
                  <a:lnTo>
                    <a:pt x="12" y="251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0"/>
                  </a:lnTo>
                  <a:lnTo>
                    <a:pt x="3" y="233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11"/>
                  </a:lnTo>
                  <a:lnTo>
                    <a:pt x="1" y="199"/>
                  </a:lnTo>
                  <a:lnTo>
                    <a:pt x="4" y="190"/>
                  </a:lnTo>
                  <a:lnTo>
                    <a:pt x="7" y="181"/>
                  </a:lnTo>
                  <a:lnTo>
                    <a:pt x="12" y="173"/>
                  </a:lnTo>
                  <a:lnTo>
                    <a:pt x="18" y="164"/>
                  </a:lnTo>
                  <a:lnTo>
                    <a:pt x="25" y="156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43" y="142"/>
                  </a:lnTo>
                  <a:lnTo>
                    <a:pt x="55" y="135"/>
                  </a:lnTo>
                  <a:lnTo>
                    <a:pt x="67" y="131"/>
                  </a:lnTo>
                  <a:lnTo>
                    <a:pt x="80" y="126"/>
                  </a:lnTo>
                  <a:lnTo>
                    <a:pt x="80" y="126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80" y="36"/>
                  </a:lnTo>
                  <a:lnTo>
                    <a:pt x="67" y="38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48" y="43"/>
                  </a:lnTo>
                  <a:lnTo>
                    <a:pt x="41" y="46"/>
                  </a:lnTo>
                  <a:lnTo>
                    <a:pt x="35" y="52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4" y="67"/>
                  </a:lnTo>
                  <a:lnTo>
                    <a:pt x="21" y="73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20" y="83"/>
                  </a:lnTo>
                  <a:lnTo>
                    <a:pt x="21" y="88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1" y="101"/>
                  </a:lnTo>
                  <a:lnTo>
                    <a:pt x="32" y="105"/>
                  </a:lnTo>
                  <a:lnTo>
                    <a:pt x="32" y="108"/>
                  </a:lnTo>
                  <a:lnTo>
                    <a:pt x="32" y="108"/>
                  </a:lnTo>
                  <a:lnTo>
                    <a:pt x="32" y="114"/>
                  </a:lnTo>
                  <a:lnTo>
                    <a:pt x="29" y="116"/>
                  </a:lnTo>
                  <a:lnTo>
                    <a:pt x="25" y="118"/>
                  </a:lnTo>
                  <a:lnTo>
                    <a:pt x="20" y="118"/>
                  </a:lnTo>
                  <a:lnTo>
                    <a:pt x="20" y="118"/>
                  </a:lnTo>
                  <a:lnTo>
                    <a:pt x="17" y="116"/>
                  </a:lnTo>
                  <a:lnTo>
                    <a:pt x="12" y="114"/>
                  </a:lnTo>
                  <a:lnTo>
                    <a:pt x="11" y="111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2" y="67"/>
                  </a:lnTo>
                  <a:lnTo>
                    <a:pt x="15" y="59"/>
                  </a:lnTo>
                  <a:lnTo>
                    <a:pt x="21" y="52"/>
                  </a:lnTo>
                  <a:lnTo>
                    <a:pt x="27" y="45"/>
                  </a:lnTo>
                  <a:lnTo>
                    <a:pt x="34" y="39"/>
                  </a:lnTo>
                  <a:lnTo>
                    <a:pt x="41" y="35"/>
                  </a:lnTo>
                  <a:lnTo>
                    <a:pt x="48" y="31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71" y="22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111" y="22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67" y="27"/>
                  </a:lnTo>
                  <a:lnTo>
                    <a:pt x="174" y="27"/>
                  </a:lnTo>
                  <a:lnTo>
                    <a:pt x="174" y="27"/>
                  </a:lnTo>
                  <a:lnTo>
                    <a:pt x="178" y="25"/>
                  </a:lnTo>
                  <a:lnTo>
                    <a:pt x="181" y="22"/>
                  </a:lnTo>
                  <a:lnTo>
                    <a:pt x="182" y="2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6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4" y="0"/>
                  </a:lnTo>
                  <a:lnTo>
                    <a:pt x="196" y="1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198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188" y="32"/>
                  </a:lnTo>
                  <a:lnTo>
                    <a:pt x="179" y="35"/>
                  </a:lnTo>
                  <a:lnTo>
                    <a:pt x="179" y="35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47" y="39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5" y="211"/>
                  </a:moveTo>
                  <a:lnTo>
                    <a:pt x="85" y="211"/>
                  </a:lnTo>
                  <a:lnTo>
                    <a:pt x="99" y="211"/>
                  </a:lnTo>
                  <a:lnTo>
                    <a:pt x="99" y="211"/>
                  </a:lnTo>
                  <a:lnTo>
                    <a:pt x="107" y="211"/>
                  </a:lnTo>
                  <a:lnTo>
                    <a:pt x="114" y="209"/>
                  </a:lnTo>
                  <a:lnTo>
                    <a:pt x="121" y="205"/>
                  </a:lnTo>
                  <a:lnTo>
                    <a:pt x="128" y="201"/>
                  </a:lnTo>
                  <a:lnTo>
                    <a:pt x="133" y="195"/>
                  </a:lnTo>
                  <a:lnTo>
                    <a:pt x="137" y="190"/>
                  </a:lnTo>
                  <a:lnTo>
                    <a:pt x="142" y="182"/>
                  </a:lnTo>
                  <a:lnTo>
                    <a:pt x="143" y="175"/>
                  </a:lnTo>
                  <a:lnTo>
                    <a:pt x="143" y="175"/>
                  </a:lnTo>
                  <a:lnTo>
                    <a:pt x="144" y="166"/>
                  </a:lnTo>
                  <a:lnTo>
                    <a:pt x="143" y="157"/>
                  </a:lnTo>
                  <a:lnTo>
                    <a:pt x="139" y="150"/>
                  </a:lnTo>
                  <a:lnTo>
                    <a:pt x="133" y="143"/>
                  </a:lnTo>
                  <a:lnTo>
                    <a:pt x="133" y="143"/>
                  </a:lnTo>
                  <a:lnTo>
                    <a:pt x="126" y="139"/>
                  </a:lnTo>
                  <a:lnTo>
                    <a:pt x="119" y="136"/>
                  </a:lnTo>
                  <a:lnTo>
                    <a:pt x="112" y="135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85" y="211"/>
                  </a:lnTo>
                  <a:lnTo>
                    <a:pt x="85" y="2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4" name="Freeform 52"/>
            <p:cNvSpPr>
              <a:spLocks/>
            </p:cNvSpPr>
            <p:nvPr/>
          </p:nvSpPr>
          <p:spPr bwMode="auto">
            <a:xfrm>
              <a:off x="13660146" y="3088177"/>
              <a:ext cx="36513" cy="258762"/>
            </a:xfrm>
            <a:custGeom>
              <a:avLst/>
              <a:gdLst>
                <a:gd name="T0" fmla="*/ 38 w 69"/>
                <a:gd name="T1" fmla="*/ 489 h 489"/>
                <a:gd name="T2" fmla="*/ 34 w 69"/>
                <a:gd name="T3" fmla="*/ 485 h 489"/>
                <a:gd name="T4" fmla="*/ 34 w 69"/>
                <a:gd name="T5" fmla="*/ 481 h 489"/>
                <a:gd name="T6" fmla="*/ 34 w 69"/>
                <a:gd name="T7" fmla="*/ 464 h 489"/>
                <a:gd name="T8" fmla="*/ 34 w 69"/>
                <a:gd name="T9" fmla="*/ 426 h 489"/>
                <a:gd name="T10" fmla="*/ 31 w 69"/>
                <a:gd name="T11" fmla="*/ 388 h 489"/>
                <a:gd name="T12" fmla="*/ 27 w 69"/>
                <a:gd name="T13" fmla="*/ 340 h 489"/>
                <a:gd name="T14" fmla="*/ 21 w 69"/>
                <a:gd name="T15" fmla="*/ 278 h 489"/>
                <a:gd name="T16" fmla="*/ 17 w 69"/>
                <a:gd name="T17" fmla="*/ 235 h 489"/>
                <a:gd name="T18" fmla="*/ 12 w 69"/>
                <a:gd name="T19" fmla="*/ 187 h 489"/>
                <a:gd name="T20" fmla="*/ 6 w 69"/>
                <a:gd name="T21" fmla="*/ 125 h 489"/>
                <a:gd name="T22" fmla="*/ 0 w 69"/>
                <a:gd name="T23" fmla="*/ 61 h 489"/>
                <a:gd name="T24" fmla="*/ 2 w 69"/>
                <a:gd name="T25" fmla="*/ 42 h 489"/>
                <a:gd name="T26" fmla="*/ 3 w 69"/>
                <a:gd name="T27" fmla="*/ 37 h 489"/>
                <a:gd name="T28" fmla="*/ 16 w 69"/>
                <a:gd name="T29" fmla="*/ 7 h 489"/>
                <a:gd name="T30" fmla="*/ 19 w 69"/>
                <a:gd name="T31" fmla="*/ 0 h 489"/>
                <a:gd name="T32" fmla="*/ 21 w 69"/>
                <a:gd name="T33" fmla="*/ 0 h 489"/>
                <a:gd name="T34" fmla="*/ 26 w 69"/>
                <a:gd name="T35" fmla="*/ 3 h 489"/>
                <a:gd name="T36" fmla="*/ 27 w 69"/>
                <a:gd name="T37" fmla="*/ 7 h 489"/>
                <a:gd name="T38" fmla="*/ 62 w 69"/>
                <a:gd name="T39" fmla="*/ 99 h 489"/>
                <a:gd name="T40" fmla="*/ 68 w 69"/>
                <a:gd name="T41" fmla="*/ 113 h 489"/>
                <a:gd name="T42" fmla="*/ 69 w 69"/>
                <a:gd name="T43" fmla="*/ 118 h 489"/>
                <a:gd name="T44" fmla="*/ 69 w 69"/>
                <a:gd name="T45" fmla="*/ 121 h 489"/>
                <a:gd name="T46" fmla="*/ 66 w 69"/>
                <a:gd name="T47" fmla="*/ 124 h 489"/>
                <a:gd name="T48" fmla="*/ 64 w 69"/>
                <a:gd name="T49" fmla="*/ 122 h 489"/>
                <a:gd name="T50" fmla="*/ 57 w 69"/>
                <a:gd name="T51" fmla="*/ 118 h 489"/>
                <a:gd name="T52" fmla="*/ 44 w 69"/>
                <a:gd name="T53" fmla="*/ 107 h 489"/>
                <a:gd name="T54" fmla="*/ 37 w 69"/>
                <a:gd name="T55" fmla="*/ 101 h 489"/>
                <a:gd name="T56" fmla="*/ 37 w 69"/>
                <a:gd name="T57" fmla="*/ 108 h 489"/>
                <a:gd name="T58" fmla="*/ 44 w 69"/>
                <a:gd name="T59" fmla="*/ 190 h 489"/>
                <a:gd name="T60" fmla="*/ 50 w 69"/>
                <a:gd name="T61" fmla="*/ 257 h 489"/>
                <a:gd name="T62" fmla="*/ 57 w 69"/>
                <a:gd name="T63" fmla="*/ 325 h 489"/>
                <a:gd name="T64" fmla="*/ 59 w 69"/>
                <a:gd name="T65" fmla="*/ 391 h 489"/>
                <a:gd name="T66" fmla="*/ 59 w 69"/>
                <a:gd name="T67" fmla="*/ 412 h 489"/>
                <a:gd name="T68" fmla="*/ 54 w 69"/>
                <a:gd name="T69" fmla="*/ 447 h 489"/>
                <a:gd name="T70" fmla="*/ 44 w 69"/>
                <a:gd name="T71" fmla="*/ 479 h 489"/>
                <a:gd name="T72" fmla="*/ 43 w 69"/>
                <a:gd name="T73" fmla="*/ 485 h 489"/>
                <a:gd name="T74" fmla="*/ 38 w 69"/>
                <a:gd name="T75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89">
                  <a:moveTo>
                    <a:pt x="38" y="489"/>
                  </a:moveTo>
                  <a:lnTo>
                    <a:pt x="38" y="489"/>
                  </a:lnTo>
                  <a:lnTo>
                    <a:pt x="36" y="488"/>
                  </a:lnTo>
                  <a:lnTo>
                    <a:pt x="34" y="485"/>
                  </a:lnTo>
                  <a:lnTo>
                    <a:pt x="34" y="481"/>
                  </a:lnTo>
                  <a:lnTo>
                    <a:pt x="34" y="481"/>
                  </a:lnTo>
                  <a:lnTo>
                    <a:pt x="34" y="464"/>
                  </a:lnTo>
                  <a:lnTo>
                    <a:pt x="34" y="464"/>
                  </a:lnTo>
                  <a:lnTo>
                    <a:pt x="34" y="444"/>
                  </a:lnTo>
                  <a:lnTo>
                    <a:pt x="34" y="426"/>
                  </a:lnTo>
                  <a:lnTo>
                    <a:pt x="31" y="388"/>
                  </a:lnTo>
                  <a:lnTo>
                    <a:pt x="31" y="388"/>
                  </a:lnTo>
                  <a:lnTo>
                    <a:pt x="27" y="340"/>
                  </a:lnTo>
                  <a:lnTo>
                    <a:pt x="27" y="340"/>
                  </a:lnTo>
                  <a:lnTo>
                    <a:pt x="21" y="278"/>
                  </a:lnTo>
                  <a:lnTo>
                    <a:pt x="21" y="278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6" y="3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44" y="54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69" y="118"/>
                  </a:lnTo>
                  <a:lnTo>
                    <a:pt x="69" y="118"/>
                  </a:lnTo>
                  <a:lnTo>
                    <a:pt x="69" y="121"/>
                  </a:lnTo>
                  <a:lnTo>
                    <a:pt x="68" y="122"/>
                  </a:lnTo>
                  <a:lnTo>
                    <a:pt x="66" y="124"/>
                  </a:lnTo>
                  <a:lnTo>
                    <a:pt x="64" y="122"/>
                  </a:lnTo>
                  <a:lnTo>
                    <a:pt x="64" y="122"/>
                  </a:lnTo>
                  <a:lnTo>
                    <a:pt x="57" y="118"/>
                  </a:lnTo>
                  <a:lnTo>
                    <a:pt x="57" y="118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50" y="257"/>
                  </a:lnTo>
                  <a:lnTo>
                    <a:pt x="50" y="257"/>
                  </a:lnTo>
                  <a:lnTo>
                    <a:pt x="57" y="325"/>
                  </a:lnTo>
                  <a:lnTo>
                    <a:pt x="57" y="325"/>
                  </a:lnTo>
                  <a:lnTo>
                    <a:pt x="59" y="368"/>
                  </a:lnTo>
                  <a:lnTo>
                    <a:pt x="59" y="391"/>
                  </a:lnTo>
                  <a:lnTo>
                    <a:pt x="59" y="412"/>
                  </a:lnTo>
                  <a:lnTo>
                    <a:pt x="59" y="412"/>
                  </a:lnTo>
                  <a:lnTo>
                    <a:pt x="58" y="430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4" y="479"/>
                  </a:lnTo>
                  <a:lnTo>
                    <a:pt x="44" y="479"/>
                  </a:lnTo>
                  <a:lnTo>
                    <a:pt x="43" y="485"/>
                  </a:lnTo>
                  <a:lnTo>
                    <a:pt x="41" y="488"/>
                  </a:lnTo>
                  <a:lnTo>
                    <a:pt x="38" y="489"/>
                  </a:lnTo>
                  <a:lnTo>
                    <a:pt x="38" y="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5" name="Freeform 53"/>
            <p:cNvSpPr>
              <a:spLocks/>
            </p:cNvSpPr>
            <p:nvPr/>
          </p:nvSpPr>
          <p:spPr bwMode="auto">
            <a:xfrm>
              <a:off x="13680783" y="3313602"/>
              <a:ext cx="26988" cy="214312"/>
            </a:xfrm>
            <a:custGeom>
              <a:avLst/>
              <a:gdLst>
                <a:gd name="T0" fmla="*/ 28 w 51"/>
                <a:gd name="T1" fmla="*/ 403 h 403"/>
                <a:gd name="T2" fmla="*/ 28 w 51"/>
                <a:gd name="T3" fmla="*/ 403 h 403"/>
                <a:gd name="T4" fmla="*/ 25 w 51"/>
                <a:gd name="T5" fmla="*/ 399 h 403"/>
                <a:gd name="T6" fmla="*/ 24 w 51"/>
                <a:gd name="T7" fmla="*/ 394 h 403"/>
                <a:gd name="T8" fmla="*/ 24 w 51"/>
                <a:gd name="T9" fmla="*/ 394 h 403"/>
                <a:gd name="T10" fmla="*/ 25 w 51"/>
                <a:gd name="T11" fmla="*/ 358 h 403"/>
                <a:gd name="T12" fmla="*/ 25 w 51"/>
                <a:gd name="T13" fmla="*/ 358 h 403"/>
                <a:gd name="T14" fmla="*/ 24 w 51"/>
                <a:gd name="T15" fmla="*/ 328 h 403"/>
                <a:gd name="T16" fmla="*/ 21 w 51"/>
                <a:gd name="T17" fmla="*/ 300 h 403"/>
                <a:gd name="T18" fmla="*/ 21 w 51"/>
                <a:gd name="T19" fmla="*/ 300 h 403"/>
                <a:gd name="T20" fmla="*/ 18 w 51"/>
                <a:gd name="T21" fmla="*/ 265 h 403"/>
                <a:gd name="T22" fmla="*/ 18 w 51"/>
                <a:gd name="T23" fmla="*/ 265 h 403"/>
                <a:gd name="T24" fmla="*/ 11 w 51"/>
                <a:gd name="T25" fmla="*/ 189 h 403"/>
                <a:gd name="T26" fmla="*/ 11 w 51"/>
                <a:gd name="T27" fmla="*/ 189 h 403"/>
                <a:gd name="T28" fmla="*/ 4 w 51"/>
                <a:gd name="T29" fmla="*/ 116 h 403"/>
                <a:gd name="T30" fmla="*/ 4 w 51"/>
                <a:gd name="T31" fmla="*/ 116 h 403"/>
                <a:gd name="T32" fmla="*/ 0 w 51"/>
                <a:gd name="T33" fmla="*/ 77 h 403"/>
                <a:gd name="T34" fmla="*/ 0 w 51"/>
                <a:gd name="T35" fmla="*/ 77 h 403"/>
                <a:gd name="T36" fmla="*/ 0 w 51"/>
                <a:gd name="T37" fmla="*/ 71 h 403"/>
                <a:gd name="T38" fmla="*/ 2 w 51"/>
                <a:gd name="T39" fmla="*/ 70 h 403"/>
                <a:gd name="T40" fmla="*/ 4 w 51"/>
                <a:gd name="T41" fmla="*/ 67 h 403"/>
                <a:gd name="T42" fmla="*/ 4 w 51"/>
                <a:gd name="T43" fmla="*/ 67 h 403"/>
                <a:gd name="T44" fmla="*/ 7 w 51"/>
                <a:gd name="T45" fmla="*/ 63 h 403"/>
                <a:gd name="T46" fmla="*/ 10 w 51"/>
                <a:gd name="T47" fmla="*/ 59 h 403"/>
                <a:gd name="T48" fmla="*/ 10 w 51"/>
                <a:gd name="T49" fmla="*/ 59 h 403"/>
                <a:gd name="T50" fmla="*/ 14 w 51"/>
                <a:gd name="T51" fmla="*/ 46 h 403"/>
                <a:gd name="T52" fmla="*/ 18 w 51"/>
                <a:gd name="T53" fmla="*/ 34 h 403"/>
                <a:gd name="T54" fmla="*/ 24 w 51"/>
                <a:gd name="T55" fmla="*/ 7 h 403"/>
                <a:gd name="T56" fmla="*/ 24 w 51"/>
                <a:gd name="T57" fmla="*/ 7 h 403"/>
                <a:gd name="T58" fmla="*/ 25 w 51"/>
                <a:gd name="T59" fmla="*/ 0 h 403"/>
                <a:gd name="T60" fmla="*/ 25 w 51"/>
                <a:gd name="T61" fmla="*/ 0 h 403"/>
                <a:gd name="T62" fmla="*/ 30 w 51"/>
                <a:gd name="T63" fmla="*/ 48 h 403"/>
                <a:gd name="T64" fmla="*/ 30 w 51"/>
                <a:gd name="T65" fmla="*/ 48 h 403"/>
                <a:gd name="T66" fmla="*/ 35 w 51"/>
                <a:gd name="T67" fmla="*/ 114 h 403"/>
                <a:gd name="T68" fmla="*/ 35 w 51"/>
                <a:gd name="T69" fmla="*/ 114 h 403"/>
                <a:gd name="T70" fmla="*/ 41 w 51"/>
                <a:gd name="T71" fmla="*/ 166 h 403"/>
                <a:gd name="T72" fmla="*/ 41 w 51"/>
                <a:gd name="T73" fmla="*/ 166 h 403"/>
                <a:gd name="T74" fmla="*/ 48 w 51"/>
                <a:gd name="T75" fmla="*/ 250 h 403"/>
                <a:gd name="T76" fmla="*/ 48 w 51"/>
                <a:gd name="T77" fmla="*/ 250 h 403"/>
                <a:gd name="T78" fmla="*/ 51 w 51"/>
                <a:gd name="T79" fmla="*/ 292 h 403"/>
                <a:gd name="T80" fmla="*/ 51 w 51"/>
                <a:gd name="T81" fmla="*/ 312 h 403"/>
                <a:gd name="T82" fmla="*/ 49 w 51"/>
                <a:gd name="T83" fmla="*/ 333 h 403"/>
                <a:gd name="T84" fmla="*/ 49 w 51"/>
                <a:gd name="T85" fmla="*/ 333 h 403"/>
                <a:gd name="T86" fmla="*/ 46 w 51"/>
                <a:gd name="T87" fmla="*/ 349 h 403"/>
                <a:gd name="T88" fmla="*/ 44 w 51"/>
                <a:gd name="T89" fmla="*/ 365 h 403"/>
                <a:gd name="T90" fmla="*/ 39 w 51"/>
                <a:gd name="T91" fmla="*/ 380 h 403"/>
                <a:gd name="T92" fmla="*/ 34 w 51"/>
                <a:gd name="T93" fmla="*/ 397 h 403"/>
                <a:gd name="T94" fmla="*/ 34 w 51"/>
                <a:gd name="T95" fmla="*/ 397 h 403"/>
                <a:gd name="T96" fmla="*/ 32 w 51"/>
                <a:gd name="T97" fmla="*/ 400 h 403"/>
                <a:gd name="T98" fmla="*/ 31 w 51"/>
                <a:gd name="T99" fmla="*/ 401 h 403"/>
                <a:gd name="T100" fmla="*/ 28 w 51"/>
                <a:gd name="T101" fmla="*/ 403 h 403"/>
                <a:gd name="T102" fmla="*/ 28 w 51"/>
                <a:gd name="T103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" h="403">
                  <a:moveTo>
                    <a:pt x="28" y="403"/>
                  </a:moveTo>
                  <a:lnTo>
                    <a:pt x="28" y="403"/>
                  </a:lnTo>
                  <a:lnTo>
                    <a:pt x="25" y="399"/>
                  </a:lnTo>
                  <a:lnTo>
                    <a:pt x="24" y="394"/>
                  </a:lnTo>
                  <a:lnTo>
                    <a:pt x="24" y="394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4" y="328"/>
                  </a:lnTo>
                  <a:lnTo>
                    <a:pt x="21" y="300"/>
                  </a:lnTo>
                  <a:lnTo>
                    <a:pt x="21" y="300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7" y="63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4" y="46"/>
                  </a:lnTo>
                  <a:lnTo>
                    <a:pt x="18" y="3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41" y="166"/>
                  </a:lnTo>
                  <a:lnTo>
                    <a:pt x="41" y="166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1" y="292"/>
                  </a:lnTo>
                  <a:lnTo>
                    <a:pt x="51" y="31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6" y="349"/>
                  </a:lnTo>
                  <a:lnTo>
                    <a:pt x="44" y="365"/>
                  </a:lnTo>
                  <a:lnTo>
                    <a:pt x="39" y="380"/>
                  </a:lnTo>
                  <a:lnTo>
                    <a:pt x="34" y="397"/>
                  </a:lnTo>
                  <a:lnTo>
                    <a:pt x="34" y="397"/>
                  </a:lnTo>
                  <a:lnTo>
                    <a:pt x="32" y="400"/>
                  </a:lnTo>
                  <a:lnTo>
                    <a:pt x="31" y="401"/>
                  </a:lnTo>
                  <a:lnTo>
                    <a:pt x="28" y="403"/>
                  </a:lnTo>
                  <a:lnTo>
                    <a:pt x="28" y="40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6" name="Freeform 54"/>
            <p:cNvSpPr>
              <a:spLocks/>
            </p:cNvSpPr>
            <p:nvPr/>
          </p:nvSpPr>
          <p:spPr bwMode="auto">
            <a:xfrm>
              <a:off x="13325183" y="3088177"/>
              <a:ext cx="38100" cy="177800"/>
            </a:xfrm>
            <a:custGeom>
              <a:avLst/>
              <a:gdLst>
                <a:gd name="T0" fmla="*/ 72 w 72"/>
                <a:gd name="T1" fmla="*/ 330 h 335"/>
                <a:gd name="T2" fmla="*/ 72 w 72"/>
                <a:gd name="T3" fmla="*/ 330 h 335"/>
                <a:gd name="T4" fmla="*/ 43 w 72"/>
                <a:gd name="T5" fmla="*/ 335 h 335"/>
                <a:gd name="T6" fmla="*/ 43 w 72"/>
                <a:gd name="T7" fmla="*/ 335 h 335"/>
                <a:gd name="T8" fmla="*/ 42 w 72"/>
                <a:gd name="T9" fmla="*/ 329 h 335"/>
                <a:gd name="T10" fmla="*/ 42 w 72"/>
                <a:gd name="T11" fmla="*/ 329 h 335"/>
                <a:gd name="T12" fmla="*/ 35 w 72"/>
                <a:gd name="T13" fmla="*/ 243 h 335"/>
                <a:gd name="T14" fmla="*/ 35 w 72"/>
                <a:gd name="T15" fmla="*/ 243 h 335"/>
                <a:gd name="T16" fmla="*/ 27 w 72"/>
                <a:gd name="T17" fmla="*/ 139 h 335"/>
                <a:gd name="T18" fmla="*/ 27 w 72"/>
                <a:gd name="T19" fmla="*/ 139 h 335"/>
                <a:gd name="T20" fmla="*/ 24 w 72"/>
                <a:gd name="T21" fmla="*/ 110 h 335"/>
                <a:gd name="T22" fmla="*/ 21 w 72"/>
                <a:gd name="T23" fmla="*/ 96 h 335"/>
                <a:gd name="T24" fmla="*/ 17 w 72"/>
                <a:gd name="T25" fmla="*/ 82 h 335"/>
                <a:gd name="T26" fmla="*/ 17 w 72"/>
                <a:gd name="T27" fmla="*/ 82 h 335"/>
                <a:gd name="T28" fmla="*/ 13 w 72"/>
                <a:gd name="T29" fmla="*/ 68 h 335"/>
                <a:gd name="T30" fmla="*/ 8 w 72"/>
                <a:gd name="T31" fmla="*/ 61 h 335"/>
                <a:gd name="T32" fmla="*/ 4 w 72"/>
                <a:gd name="T33" fmla="*/ 55 h 335"/>
                <a:gd name="T34" fmla="*/ 4 w 72"/>
                <a:gd name="T35" fmla="*/ 55 h 335"/>
                <a:gd name="T36" fmla="*/ 3 w 72"/>
                <a:gd name="T37" fmla="*/ 51 h 335"/>
                <a:gd name="T38" fmla="*/ 1 w 72"/>
                <a:gd name="T39" fmla="*/ 47 h 335"/>
                <a:gd name="T40" fmla="*/ 0 w 72"/>
                <a:gd name="T41" fmla="*/ 42 h 335"/>
                <a:gd name="T42" fmla="*/ 1 w 72"/>
                <a:gd name="T43" fmla="*/ 38 h 335"/>
                <a:gd name="T44" fmla="*/ 1 w 72"/>
                <a:gd name="T45" fmla="*/ 38 h 335"/>
                <a:gd name="T46" fmla="*/ 11 w 72"/>
                <a:gd name="T47" fmla="*/ 6 h 335"/>
                <a:gd name="T48" fmla="*/ 11 w 72"/>
                <a:gd name="T49" fmla="*/ 6 h 335"/>
                <a:gd name="T50" fmla="*/ 13 w 72"/>
                <a:gd name="T51" fmla="*/ 3 h 335"/>
                <a:gd name="T52" fmla="*/ 15 w 72"/>
                <a:gd name="T53" fmla="*/ 0 h 335"/>
                <a:gd name="T54" fmla="*/ 15 w 72"/>
                <a:gd name="T55" fmla="*/ 0 h 335"/>
                <a:gd name="T56" fmla="*/ 18 w 72"/>
                <a:gd name="T57" fmla="*/ 0 h 335"/>
                <a:gd name="T58" fmla="*/ 20 w 72"/>
                <a:gd name="T59" fmla="*/ 2 h 335"/>
                <a:gd name="T60" fmla="*/ 22 w 72"/>
                <a:gd name="T61" fmla="*/ 5 h 335"/>
                <a:gd name="T62" fmla="*/ 22 w 72"/>
                <a:gd name="T63" fmla="*/ 5 h 335"/>
                <a:gd name="T64" fmla="*/ 29 w 72"/>
                <a:gd name="T65" fmla="*/ 20 h 335"/>
                <a:gd name="T66" fmla="*/ 29 w 72"/>
                <a:gd name="T67" fmla="*/ 20 h 335"/>
                <a:gd name="T68" fmla="*/ 38 w 72"/>
                <a:gd name="T69" fmla="*/ 40 h 335"/>
                <a:gd name="T70" fmla="*/ 45 w 72"/>
                <a:gd name="T71" fmla="*/ 59 h 335"/>
                <a:gd name="T72" fmla="*/ 49 w 72"/>
                <a:gd name="T73" fmla="*/ 80 h 335"/>
                <a:gd name="T74" fmla="*/ 52 w 72"/>
                <a:gd name="T75" fmla="*/ 101 h 335"/>
                <a:gd name="T76" fmla="*/ 52 w 72"/>
                <a:gd name="T77" fmla="*/ 101 h 335"/>
                <a:gd name="T78" fmla="*/ 62 w 72"/>
                <a:gd name="T79" fmla="*/ 200 h 335"/>
                <a:gd name="T80" fmla="*/ 62 w 72"/>
                <a:gd name="T81" fmla="*/ 200 h 335"/>
                <a:gd name="T82" fmla="*/ 72 w 72"/>
                <a:gd name="T83" fmla="*/ 320 h 335"/>
                <a:gd name="T84" fmla="*/ 72 w 72"/>
                <a:gd name="T85" fmla="*/ 320 h 335"/>
                <a:gd name="T86" fmla="*/ 72 w 72"/>
                <a:gd name="T87" fmla="*/ 330 h 335"/>
                <a:gd name="T88" fmla="*/ 72 w 72"/>
                <a:gd name="T89" fmla="*/ 33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" h="335">
                  <a:moveTo>
                    <a:pt x="72" y="330"/>
                  </a:moveTo>
                  <a:lnTo>
                    <a:pt x="72" y="330"/>
                  </a:lnTo>
                  <a:lnTo>
                    <a:pt x="43" y="335"/>
                  </a:lnTo>
                  <a:lnTo>
                    <a:pt x="43" y="335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4" y="110"/>
                  </a:lnTo>
                  <a:lnTo>
                    <a:pt x="21" y="96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68"/>
                  </a:lnTo>
                  <a:lnTo>
                    <a:pt x="8" y="6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1"/>
                  </a:lnTo>
                  <a:lnTo>
                    <a:pt x="1" y="47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3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8" y="40"/>
                  </a:lnTo>
                  <a:lnTo>
                    <a:pt x="45" y="59"/>
                  </a:lnTo>
                  <a:lnTo>
                    <a:pt x="49" y="80"/>
                  </a:lnTo>
                  <a:lnTo>
                    <a:pt x="52" y="101"/>
                  </a:lnTo>
                  <a:lnTo>
                    <a:pt x="52" y="101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72" y="330"/>
                  </a:lnTo>
                  <a:lnTo>
                    <a:pt x="72" y="3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7" name="Freeform 55"/>
            <p:cNvSpPr>
              <a:spLocks noEditPoints="1"/>
            </p:cNvSpPr>
            <p:nvPr/>
          </p:nvSpPr>
          <p:spPr bwMode="auto">
            <a:xfrm>
              <a:off x="13029908" y="3088177"/>
              <a:ext cx="71438" cy="98425"/>
            </a:xfrm>
            <a:custGeom>
              <a:avLst/>
              <a:gdLst>
                <a:gd name="T0" fmla="*/ 132 w 135"/>
                <a:gd name="T1" fmla="*/ 99 h 184"/>
                <a:gd name="T2" fmla="*/ 120 w 135"/>
                <a:gd name="T3" fmla="*/ 118 h 184"/>
                <a:gd name="T4" fmla="*/ 97 w 135"/>
                <a:gd name="T5" fmla="*/ 144 h 184"/>
                <a:gd name="T6" fmla="*/ 58 w 135"/>
                <a:gd name="T7" fmla="*/ 174 h 184"/>
                <a:gd name="T8" fmla="*/ 40 w 135"/>
                <a:gd name="T9" fmla="*/ 183 h 184"/>
                <a:gd name="T10" fmla="*/ 20 w 135"/>
                <a:gd name="T11" fmla="*/ 184 h 184"/>
                <a:gd name="T12" fmla="*/ 2 w 135"/>
                <a:gd name="T13" fmla="*/ 170 h 184"/>
                <a:gd name="T14" fmla="*/ 2 w 135"/>
                <a:gd name="T15" fmla="*/ 155 h 184"/>
                <a:gd name="T16" fmla="*/ 8 w 135"/>
                <a:gd name="T17" fmla="*/ 135 h 184"/>
                <a:gd name="T18" fmla="*/ 37 w 135"/>
                <a:gd name="T19" fmla="*/ 92 h 184"/>
                <a:gd name="T20" fmla="*/ 40 w 135"/>
                <a:gd name="T21" fmla="*/ 87 h 184"/>
                <a:gd name="T22" fmla="*/ 41 w 135"/>
                <a:gd name="T23" fmla="*/ 80 h 184"/>
                <a:gd name="T24" fmla="*/ 34 w 135"/>
                <a:gd name="T25" fmla="*/ 51 h 184"/>
                <a:gd name="T26" fmla="*/ 38 w 135"/>
                <a:gd name="T27" fmla="*/ 24 h 184"/>
                <a:gd name="T28" fmla="*/ 40 w 135"/>
                <a:gd name="T29" fmla="*/ 0 h 184"/>
                <a:gd name="T30" fmla="*/ 48 w 135"/>
                <a:gd name="T31" fmla="*/ 2 h 184"/>
                <a:gd name="T32" fmla="*/ 61 w 135"/>
                <a:gd name="T33" fmla="*/ 12 h 184"/>
                <a:gd name="T34" fmla="*/ 76 w 135"/>
                <a:gd name="T35" fmla="*/ 19 h 184"/>
                <a:gd name="T36" fmla="*/ 87 w 135"/>
                <a:gd name="T37" fmla="*/ 23 h 184"/>
                <a:gd name="T38" fmla="*/ 102 w 135"/>
                <a:gd name="T39" fmla="*/ 37 h 184"/>
                <a:gd name="T40" fmla="*/ 107 w 135"/>
                <a:gd name="T41" fmla="*/ 56 h 184"/>
                <a:gd name="T42" fmla="*/ 106 w 135"/>
                <a:gd name="T43" fmla="*/ 75 h 184"/>
                <a:gd name="T44" fmla="*/ 100 w 135"/>
                <a:gd name="T45" fmla="*/ 85 h 184"/>
                <a:gd name="T46" fmla="*/ 90 w 135"/>
                <a:gd name="T47" fmla="*/ 87 h 184"/>
                <a:gd name="T48" fmla="*/ 69 w 135"/>
                <a:gd name="T49" fmla="*/ 85 h 184"/>
                <a:gd name="T50" fmla="*/ 58 w 135"/>
                <a:gd name="T51" fmla="*/ 87 h 184"/>
                <a:gd name="T52" fmla="*/ 26 w 135"/>
                <a:gd name="T53" fmla="*/ 129 h 184"/>
                <a:gd name="T54" fmla="*/ 15 w 135"/>
                <a:gd name="T55" fmla="*/ 146 h 184"/>
                <a:gd name="T56" fmla="*/ 19 w 135"/>
                <a:gd name="T57" fmla="*/ 160 h 184"/>
                <a:gd name="T58" fmla="*/ 44 w 135"/>
                <a:gd name="T59" fmla="*/ 159 h 184"/>
                <a:gd name="T60" fmla="*/ 69 w 135"/>
                <a:gd name="T61" fmla="*/ 146 h 184"/>
                <a:gd name="T62" fmla="*/ 109 w 135"/>
                <a:gd name="T63" fmla="*/ 114 h 184"/>
                <a:gd name="T64" fmla="*/ 124 w 135"/>
                <a:gd name="T65" fmla="*/ 100 h 184"/>
                <a:gd name="T66" fmla="*/ 135 w 135"/>
                <a:gd name="T67" fmla="*/ 94 h 184"/>
                <a:gd name="T68" fmla="*/ 54 w 135"/>
                <a:gd name="T69" fmla="*/ 62 h 184"/>
                <a:gd name="T70" fmla="*/ 62 w 135"/>
                <a:gd name="T71" fmla="*/ 59 h 184"/>
                <a:gd name="T72" fmla="*/ 64 w 135"/>
                <a:gd name="T73" fmla="*/ 42 h 184"/>
                <a:gd name="T74" fmla="*/ 57 w 135"/>
                <a:gd name="T75" fmla="*/ 35 h 184"/>
                <a:gd name="T76" fmla="*/ 47 w 135"/>
                <a:gd name="T77" fmla="*/ 38 h 184"/>
                <a:gd name="T78" fmla="*/ 43 w 135"/>
                <a:gd name="T79" fmla="*/ 45 h 184"/>
                <a:gd name="T80" fmla="*/ 41 w 135"/>
                <a:gd name="T81" fmla="*/ 56 h 184"/>
                <a:gd name="T82" fmla="*/ 47 w 135"/>
                <a:gd name="T83" fmla="*/ 61 h 184"/>
                <a:gd name="T84" fmla="*/ 97 w 135"/>
                <a:gd name="T85" fmla="*/ 63 h 184"/>
                <a:gd name="T86" fmla="*/ 95 w 135"/>
                <a:gd name="T87" fmla="*/ 56 h 184"/>
                <a:gd name="T88" fmla="*/ 76 w 135"/>
                <a:gd name="T89" fmla="*/ 42 h 184"/>
                <a:gd name="T90" fmla="*/ 71 w 135"/>
                <a:gd name="T91" fmla="*/ 63 h 184"/>
                <a:gd name="T92" fmla="*/ 97 w 135"/>
                <a:gd name="T93" fmla="*/ 6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5" h="184">
                  <a:moveTo>
                    <a:pt x="135" y="94"/>
                  </a:moveTo>
                  <a:lnTo>
                    <a:pt x="135" y="94"/>
                  </a:lnTo>
                  <a:lnTo>
                    <a:pt x="132" y="99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20" y="118"/>
                  </a:lnTo>
                  <a:lnTo>
                    <a:pt x="110" y="132"/>
                  </a:lnTo>
                  <a:lnTo>
                    <a:pt x="110" y="132"/>
                  </a:lnTo>
                  <a:lnTo>
                    <a:pt x="97" y="144"/>
                  </a:lnTo>
                  <a:lnTo>
                    <a:pt x="85" y="155"/>
                  </a:lnTo>
                  <a:lnTo>
                    <a:pt x="72" y="166"/>
                  </a:lnTo>
                  <a:lnTo>
                    <a:pt x="58" y="174"/>
                  </a:lnTo>
                  <a:lnTo>
                    <a:pt x="58" y="174"/>
                  </a:lnTo>
                  <a:lnTo>
                    <a:pt x="48" y="179"/>
                  </a:lnTo>
                  <a:lnTo>
                    <a:pt x="40" y="183"/>
                  </a:lnTo>
                  <a:lnTo>
                    <a:pt x="30" y="184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12" y="181"/>
                  </a:lnTo>
                  <a:lnTo>
                    <a:pt x="6" y="177"/>
                  </a:lnTo>
                  <a:lnTo>
                    <a:pt x="2" y="17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3" y="148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15" y="124"/>
                  </a:lnTo>
                  <a:lnTo>
                    <a:pt x="22" y="113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5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7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8" y="24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54" y="7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7" y="23"/>
                  </a:lnTo>
                  <a:lnTo>
                    <a:pt x="93" y="27"/>
                  </a:lnTo>
                  <a:lnTo>
                    <a:pt x="97" y="31"/>
                  </a:lnTo>
                  <a:lnTo>
                    <a:pt x="102" y="37"/>
                  </a:lnTo>
                  <a:lnTo>
                    <a:pt x="104" y="42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3" y="80"/>
                  </a:lnTo>
                  <a:lnTo>
                    <a:pt x="100" y="85"/>
                  </a:lnTo>
                  <a:lnTo>
                    <a:pt x="96" y="86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80" y="86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65" y="85"/>
                  </a:lnTo>
                  <a:lnTo>
                    <a:pt x="61" y="86"/>
                  </a:lnTo>
                  <a:lnTo>
                    <a:pt x="58" y="87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26" y="129"/>
                  </a:lnTo>
                  <a:lnTo>
                    <a:pt x="26" y="129"/>
                  </a:lnTo>
                  <a:lnTo>
                    <a:pt x="15" y="146"/>
                  </a:lnTo>
                  <a:lnTo>
                    <a:pt x="15" y="146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9" y="160"/>
                  </a:lnTo>
                  <a:lnTo>
                    <a:pt x="27" y="162"/>
                  </a:lnTo>
                  <a:lnTo>
                    <a:pt x="36" y="162"/>
                  </a:lnTo>
                  <a:lnTo>
                    <a:pt x="44" y="159"/>
                  </a:lnTo>
                  <a:lnTo>
                    <a:pt x="44" y="159"/>
                  </a:lnTo>
                  <a:lnTo>
                    <a:pt x="57" y="153"/>
                  </a:lnTo>
                  <a:lnTo>
                    <a:pt x="69" y="146"/>
                  </a:lnTo>
                  <a:lnTo>
                    <a:pt x="69" y="146"/>
                  </a:lnTo>
                  <a:lnTo>
                    <a:pt x="90" y="131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5" y="94"/>
                  </a:lnTo>
                  <a:lnTo>
                    <a:pt x="135" y="94"/>
                  </a:lnTo>
                  <a:close/>
                  <a:moveTo>
                    <a:pt x="54" y="62"/>
                  </a:moveTo>
                  <a:lnTo>
                    <a:pt x="54" y="62"/>
                  </a:lnTo>
                  <a:lnTo>
                    <a:pt x="58" y="62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5" y="54"/>
                  </a:lnTo>
                  <a:lnTo>
                    <a:pt x="65" y="48"/>
                  </a:lnTo>
                  <a:lnTo>
                    <a:pt x="64" y="42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7" y="35"/>
                  </a:lnTo>
                  <a:lnTo>
                    <a:pt x="54" y="35"/>
                  </a:lnTo>
                  <a:lnTo>
                    <a:pt x="51" y="35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45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3" y="58"/>
                  </a:lnTo>
                  <a:lnTo>
                    <a:pt x="44" y="61"/>
                  </a:lnTo>
                  <a:lnTo>
                    <a:pt x="47" y="61"/>
                  </a:lnTo>
                  <a:lnTo>
                    <a:pt x="54" y="62"/>
                  </a:lnTo>
                  <a:lnTo>
                    <a:pt x="54" y="62"/>
                  </a:lnTo>
                  <a:close/>
                  <a:moveTo>
                    <a:pt x="97" y="63"/>
                  </a:moveTo>
                  <a:lnTo>
                    <a:pt x="97" y="63"/>
                  </a:lnTo>
                  <a:lnTo>
                    <a:pt x="96" y="59"/>
                  </a:lnTo>
                  <a:lnTo>
                    <a:pt x="95" y="56"/>
                  </a:lnTo>
                  <a:lnTo>
                    <a:pt x="89" y="49"/>
                  </a:lnTo>
                  <a:lnTo>
                    <a:pt x="80" y="44"/>
                  </a:lnTo>
                  <a:lnTo>
                    <a:pt x="76" y="42"/>
                  </a:lnTo>
                  <a:lnTo>
                    <a:pt x="72" y="42"/>
                  </a:lnTo>
                  <a:lnTo>
                    <a:pt x="72" y="4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97" y="63"/>
                  </a:lnTo>
                  <a:lnTo>
                    <a:pt x="97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8" name="Freeform 56"/>
            <p:cNvSpPr>
              <a:spLocks/>
            </p:cNvSpPr>
            <p:nvPr/>
          </p:nvSpPr>
          <p:spPr bwMode="auto">
            <a:xfrm>
              <a:off x="13160083" y="3307252"/>
              <a:ext cx="73025" cy="47625"/>
            </a:xfrm>
            <a:custGeom>
              <a:avLst/>
              <a:gdLst>
                <a:gd name="T0" fmla="*/ 71 w 138"/>
                <a:gd name="T1" fmla="*/ 41 h 91"/>
                <a:gd name="T2" fmla="*/ 71 w 138"/>
                <a:gd name="T3" fmla="*/ 41 h 91"/>
                <a:gd name="T4" fmla="*/ 79 w 138"/>
                <a:gd name="T5" fmla="*/ 20 h 91"/>
                <a:gd name="T6" fmla="*/ 83 w 138"/>
                <a:gd name="T7" fmla="*/ 10 h 91"/>
                <a:gd name="T8" fmla="*/ 89 w 138"/>
                <a:gd name="T9" fmla="*/ 0 h 91"/>
                <a:gd name="T10" fmla="*/ 89 w 138"/>
                <a:gd name="T11" fmla="*/ 0 h 91"/>
                <a:gd name="T12" fmla="*/ 96 w 138"/>
                <a:gd name="T13" fmla="*/ 4 h 91"/>
                <a:gd name="T14" fmla="*/ 96 w 138"/>
                <a:gd name="T15" fmla="*/ 4 h 91"/>
                <a:gd name="T16" fmla="*/ 134 w 138"/>
                <a:gd name="T17" fmla="*/ 31 h 91"/>
                <a:gd name="T18" fmla="*/ 134 w 138"/>
                <a:gd name="T19" fmla="*/ 31 h 91"/>
                <a:gd name="T20" fmla="*/ 137 w 138"/>
                <a:gd name="T21" fmla="*/ 35 h 91"/>
                <a:gd name="T22" fmla="*/ 138 w 138"/>
                <a:gd name="T23" fmla="*/ 38 h 91"/>
                <a:gd name="T24" fmla="*/ 137 w 138"/>
                <a:gd name="T25" fmla="*/ 39 h 91"/>
                <a:gd name="T26" fmla="*/ 137 w 138"/>
                <a:gd name="T27" fmla="*/ 39 h 91"/>
                <a:gd name="T28" fmla="*/ 118 w 138"/>
                <a:gd name="T29" fmla="*/ 84 h 91"/>
                <a:gd name="T30" fmla="*/ 118 w 138"/>
                <a:gd name="T31" fmla="*/ 84 h 91"/>
                <a:gd name="T32" fmla="*/ 117 w 138"/>
                <a:gd name="T33" fmla="*/ 87 h 91"/>
                <a:gd name="T34" fmla="*/ 117 w 138"/>
                <a:gd name="T35" fmla="*/ 87 h 91"/>
                <a:gd name="T36" fmla="*/ 109 w 138"/>
                <a:gd name="T37" fmla="*/ 80 h 91"/>
                <a:gd name="T38" fmla="*/ 109 w 138"/>
                <a:gd name="T39" fmla="*/ 80 h 91"/>
                <a:gd name="T40" fmla="*/ 73 w 138"/>
                <a:gd name="T41" fmla="*/ 54 h 91"/>
                <a:gd name="T42" fmla="*/ 73 w 138"/>
                <a:gd name="T43" fmla="*/ 54 h 91"/>
                <a:gd name="T44" fmla="*/ 68 w 138"/>
                <a:gd name="T45" fmla="*/ 49 h 91"/>
                <a:gd name="T46" fmla="*/ 68 w 138"/>
                <a:gd name="T47" fmla="*/ 49 h 91"/>
                <a:gd name="T48" fmla="*/ 50 w 138"/>
                <a:gd name="T49" fmla="*/ 91 h 91"/>
                <a:gd name="T50" fmla="*/ 50 w 138"/>
                <a:gd name="T51" fmla="*/ 91 h 91"/>
                <a:gd name="T52" fmla="*/ 44 w 138"/>
                <a:gd name="T53" fmla="*/ 89 h 91"/>
                <a:gd name="T54" fmla="*/ 44 w 138"/>
                <a:gd name="T55" fmla="*/ 89 h 91"/>
                <a:gd name="T56" fmla="*/ 5 w 138"/>
                <a:gd name="T57" fmla="*/ 58 h 91"/>
                <a:gd name="T58" fmla="*/ 5 w 138"/>
                <a:gd name="T59" fmla="*/ 58 h 91"/>
                <a:gd name="T60" fmla="*/ 2 w 138"/>
                <a:gd name="T61" fmla="*/ 55 h 91"/>
                <a:gd name="T62" fmla="*/ 0 w 138"/>
                <a:gd name="T63" fmla="*/ 54 h 91"/>
                <a:gd name="T64" fmla="*/ 2 w 138"/>
                <a:gd name="T65" fmla="*/ 51 h 91"/>
                <a:gd name="T66" fmla="*/ 3 w 138"/>
                <a:gd name="T67" fmla="*/ 47 h 91"/>
                <a:gd name="T68" fmla="*/ 3 w 138"/>
                <a:gd name="T69" fmla="*/ 47 h 91"/>
                <a:gd name="T70" fmla="*/ 17 w 138"/>
                <a:gd name="T71" fmla="*/ 13 h 91"/>
                <a:gd name="T72" fmla="*/ 17 w 138"/>
                <a:gd name="T73" fmla="*/ 13 h 91"/>
                <a:gd name="T74" fmla="*/ 22 w 138"/>
                <a:gd name="T75" fmla="*/ 4 h 91"/>
                <a:gd name="T76" fmla="*/ 22 w 138"/>
                <a:gd name="T77" fmla="*/ 4 h 91"/>
                <a:gd name="T78" fmla="*/ 34 w 138"/>
                <a:gd name="T79" fmla="*/ 13 h 91"/>
                <a:gd name="T80" fmla="*/ 47 w 138"/>
                <a:gd name="T81" fmla="*/ 21 h 91"/>
                <a:gd name="T82" fmla="*/ 47 w 138"/>
                <a:gd name="T83" fmla="*/ 21 h 91"/>
                <a:gd name="T84" fmla="*/ 71 w 138"/>
                <a:gd name="T85" fmla="*/ 41 h 91"/>
                <a:gd name="T86" fmla="*/ 71 w 138"/>
                <a:gd name="T87" fmla="*/ 4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8" h="91">
                  <a:moveTo>
                    <a:pt x="71" y="41"/>
                  </a:moveTo>
                  <a:lnTo>
                    <a:pt x="71" y="41"/>
                  </a:lnTo>
                  <a:lnTo>
                    <a:pt x="79" y="20"/>
                  </a:lnTo>
                  <a:lnTo>
                    <a:pt x="83" y="1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34" y="31"/>
                  </a:lnTo>
                  <a:lnTo>
                    <a:pt x="134" y="31"/>
                  </a:lnTo>
                  <a:lnTo>
                    <a:pt x="137" y="35"/>
                  </a:lnTo>
                  <a:lnTo>
                    <a:pt x="138" y="38"/>
                  </a:lnTo>
                  <a:lnTo>
                    <a:pt x="137" y="39"/>
                  </a:lnTo>
                  <a:lnTo>
                    <a:pt x="137" y="39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117" y="87"/>
                  </a:lnTo>
                  <a:lnTo>
                    <a:pt x="117" y="87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68" y="49"/>
                  </a:lnTo>
                  <a:lnTo>
                    <a:pt x="68" y="4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2" y="51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34" y="13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71" y="41"/>
                  </a:lnTo>
                  <a:lnTo>
                    <a:pt x="7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9" name="Freeform 57"/>
            <p:cNvSpPr>
              <a:spLocks/>
            </p:cNvSpPr>
            <p:nvPr/>
          </p:nvSpPr>
          <p:spPr bwMode="auto">
            <a:xfrm>
              <a:off x="13512508" y="3275502"/>
              <a:ext cx="69850" cy="46037"/>
            </a:xfrm>
            <a:custGeom>
              <a:avLst/>
              <a:gdLst>
                <a:gd name="T0" fmla="*/ 66 w 130"/>
                <a:gd name="T1" fmla="*/ 39 h 88"/>
                <a:gd name="T2" fmla="*/ 66 w 130"/>
                <a:gd name="T3" fmla="*/ 39 h 88"/>
                <a:gd name="T4" fmla="*/ 82 w 130"/>
                <a:gd name="T5" fmla="*/ 0 h 88"/>
                <a:gd name="T6" fmla="*/ 82 w 130"/>
                <a:gd name="T7" fmla="*/ 0 h 88"/>
                <a:gd name="T8" fmla="*/ 91 w 130"/>
                <a:gd name="T9" fmla="*/ 5 h 88"/>
                <a:gd name="T10" fmla="*/ 91 w 130"/>
                <a:gd name="T11" fmla="*/ 5 h 88"/>
                <a:gd name="T12" fmla="*/ 124 w 130"/>
                <a:gd name="T13" fmla="*/ 29 h 88"/>
                <a:gd name="T14" fmla="*/ 124 w 130"/>
                <a:gd name="T15" fmla="*/ 29 h 88"/>
                <a:gd name="T16" fmla="*/ 126 w 130"/>
                <a:gd name="T17" fmla="*/ 31 h 88"/>
                <a:gd name="T18" fmla="*/ 126 w 130"/>
                <a:gd name="T19" fmla="*/ 31 h 88"/>
                <a:gd name="T20" fmla="*/ 130 w 130"/>
                <a:gd name="T21" fmla="*/ 35 h 88"/>
                <a:gd name="T22" fmla="*/ 129 w 130"/>
                <a:gd name="T23" fmla="*/ 40 h 88"/>
                <a:gd name="T24" fmla="*/ 129 w 130"/>
                <a:gd name="T25" fmla="*/ 40 h 88"/>
                <a:gd name="T26" fmla="*/ 119 w 130"/>
                <a:gd name="T27" fmla="*/ 63 h 88"/>
                <a:gd name="T28" fmla="*/ 119 w 130"/>
                <a:gd name="T29" fmla="*/ 63 h 88"/>
                <a:gd name="T30" fmla="*/ 113 w 130"/>
                <a:gd name="T31" fmla="*/ 77 h 88"/>
                <a:gd name="T32" fmla="*/ 113 w 130"/>
                <a:gd name="T33" fmla="*/ 77 h 88"/>
                <a:gd name="T34" fmla="*/ 110 w 130"/>
                <a:gd name="T35" fmla="*/ 84 h 88"/>
                <a:gd name="T36" fmla="*/ 110 w 130"/>
                <a:gd name="T37" fmla="*/ 84 h 88"/>
                <a:gd name="T38" fmla="*/ 102 w 130"/>
                <a:gd name="T39" fmla="*/ 78 h 88"/>
                <a:gd name="T40" fmla="*/ 102 w 130"/>
                <a:gd name="T41" fmla="*/ 78 h 88"/>
                <a:gd name="T42" fmla="*/ 71 w 130"/>
                <a:gd name="T43" fmla="*/ 53 h 88"/>
                <a:gd name="T44" fmla="*/ 71 w 130"/>
                <a:gd name="T45" fmla="*/ 53 h 88"/>
                <a:gd name="T46" fmla="*/ 63 w 130"/>
                <a:gd name="T47" fmla="*/ 48 h 88"/>
                <a:gd name="T48" fmla="*/ 63 w 130"/>
                <a:gd name="T49" fmla="*/ 48 h 88"/>
                <a:gd name="T50" fmla="*/ 46 w 130"/>
                <a:gd name="T51" fmla="*/ 88 h 88"/>
                <a:gd name="T52" fmla="*/ 46 w 130"/>
                <a:gd name="T53" fmla="*/ 88 h 88"/>
                <a:gd name="T54" fmla="*/ 40 w 130"/>
                <a:gd name="T55" fmla="*/ 84 h 88"/>
                <a:gd name="T56" fmla="*/ 40 w 130"/>
                <a:gd name="T57" fmla="*/ 84 h 88"/>
                <a:gd name="T58" fmla="*/ 5 w 130"/>
                <a:gd name="T59" fmla="*/ 56 h 88"/>
                <a:gd name="T60" fmla="*/ 5 w 130"/>
                <a:gd name="T61" fmla="*/ 56 h 88"/>
                <a:gd name="T62" fmla="*/ 1 w 130"/>
                <a:gd name="T63" fmla="*/ 53 h 88"/>
                <a:gd name="T64" fmla="*/ 0 w 130"/>
                <a:gd name="T65" fmla="*/ 50 h 88"/>
                <a:gd name="T66" fmla="*/ 0 w 130"/>
                <a:gd name="T67" fmla="*/ 48 h 88"/>
                <a:gd name="T68" fmla="*/ 2 w 130"/>
                <a:gd name="T69" fmla="*/ 43 h 88"/>
                <a:gd name="T70" fmla="*/ 2 w 130"/>
                <a:gd name="T71" fmla="*/ 43 h 88"/>
                <a:gd name="T72" fmla="*/ 15 w 130"/>
                <a:gd name="T73" fmla="*/ 12 h 88"/>
                <a:gd name="T74" fmla="*/ 15 w 130"/>
                <a:gd name="T75" fmla="*/ 12 h 88"/>
                <a:gd name="T76" fmla="*/ 19 w 130"/>
                <a:gd name="T77" fmla="*/ 5 h 88"/>
                <a:gd name="T78" fmla="*/ 19 w 130"/>
                <a:gd name="T79" fmla="*/ 5 h 88"/>
                <a:gd name="T80" fmla="*/ 32 w 130"/>
                <a:gd name="T81" fmla="*/ 12 h 88"/>
                <a:gd name="T82" fmla="*/ 43 w 130"/>
                <a:gd name="T83" fmla="*/ 22 h 88"/>
                <a:gd name="T84" fmla="*/ 43 w 130"/>
                <a:gd name="T85" fmla="*/ 22 h 88"/>
                <a:gd name="T86" fmla="*/ 66 w 130"/>
                <a:gd name="T87" fmla="*/ 39 h 88"/>
                <a:gd name="T88" fmla="*/ 66 w 130"/>
                <a:gd name="T89" fmla="*/ 3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0" h="88">
                  <a:moveTo>
                    <a:pt x="66" y="39"/>
                  </a:moveTo>
                  <a:lnTo>
                    <a:pt x="66" y="39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30" y="35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3" y="77"/>
                  </a:lnTo>
                  <a:lnTo>
                    <a:pt x="113" y="77"/>
                  </a:lnTo>
                  <a:lnTo>
                    <a:pt x="110" y="84"/>
                  </a:lnTo>
                  <a:lnTo>
                    <a:pt x="110" y="84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2" y="1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66" y="39"/>
                  </a:lnTo>
                  <a:lnTo>
                    <a:pt x="66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0" name="Freeform 58"/>
            <p:cNvSpPr>
              <a:spLocks/>
            </p:cNvSpPr>
            <p:nvPr/>
          </p:nvSpPr>
          <p:spPr bwMode="auto">
            <a:xfrm>
              <a:off x="13118808" y="3088177"/>
              <a:ext cx="46038" cy="85725"/>
            </a:xfrm>
            <a:custGeom>
              <a:avLst/>
              <a:gdLst>
                <a:gd name="T0" fmla="*/ 48 w 89"/>
                <a:gd name="T1" fmla="*/ 83 h 163"/>
                <a:gd name="T2" fmla="*/ 48 w 89"/>
                <a:gd name="T3" fmla="*/ 83 h 163"/>
                <a:gd name="T4" fmla="*/ 78 w 89"/>
                <a:gd name="T5" fmla="*/ 105 h 163"/>
                <a:gd name="T6" fmla="*/ 78 w 89"/>
                <a:gd name="T7" fmla="*/ 105 h 163"/>
                <a:gd name="T8" fmla="*/ 86 w 89"/>
                <a:gd name="T9" fmla="*/ 111 h 163"/>
                <a:gd name="T10" fmla="*/ 86 w 89"/>
                <a:gd name="T11" fmla="*/ 111 h 163"/>
                <a:gd name="T12" fmla="*/ 89 w 89"/>
                <a:gd name="T13" fmla="*/ 115 h 163"/>
                <a:gd name="T14" fmla="*/ 89 w 89"/>
                <a:gd name="T15" fmla="*/ 118 h 163"/>
                <a:gd name="T16" fmla="*/ 89 w 89"/>
                <a:gd name="T17" fmla="*/ 118 h 163"/>
                <a:gd name="T18" fmla="*/ 72 w 89"/>
                <a:gd name="T19" fmla="*/ 160 h 163"/>
                <a:gd name="T20" fmla="*/ 72 w 89"/>
                <a:gd name="T21" fmla="*/ 160 h 163"/>
                <a:gd name="T22" fmla="*/ 71 w 89"/>
                <a:gd name="T23" fmla="*/ 163 h 163"/>
                <a:gd name="T24" fmla="*/ 71 w 89"/>
                <a:gd name="T25" fmla="*/ 163 h 163"/>
                <a:gd name="T26" fmla="*/ 64 w 89"/>
                <a:gd name="T27" fmla="*/ 160 h 163"/>
                <a:gd name="T28" fmla="*/ 64 w 89"/>
                <a:gd name="T29" fmla="*/ 160 h 163"/>
                <a:gd name="T30" fmla="*/ 27 w 89"/>
                <a:gd name="T31" fmla="*/ 130 h 163"/>
                <a:gd name="T32" fmla="*/ 27 w 89"/>
                <a:gd name="T33" fmla="*/ 130 h 163"/>
                <a:gd name="T34" fmla="*/ 24 w 89"/>
                <a:gd name="T35" fmla="*/ 128 h 163"/>
                <a:gd name="T36" fmla="*/ 23 w 89"/>
                <a:gd name="T37" fmla="*/ 126 h 163"/>
                <a:gd name="T38" fmla="*/ 24 w 89"/>
                <a:gd name="T39" fmla="*/ 123 h 163"/>
                <a:gd name="T40" fmla="*/ 26 w 89"/>
                <a:gd name="T41" fmla="*/ 121 h 163"/>
                <a:gd name="T42" fmla="*/ 26 w 89"/>
                <a:gd name="T43" fmla="*/ 121 h 163"/>
                <a:gd name="T44" fmla="*/ 40 w 89"/>
                <a:gd name="T45" fmla="*/ 87 h 163"/>
                <a:gd name="T46" fmla="*/ 40 w 89"/>
                <a:gd name="T47" fmla="*/ 87 h 163"/>
                <a:gd name="T48" fmla="*/ 43 w 89"/>
                <a:gd name="T49" fmla="*/ 80 h 163"/>
                <a:gd name="T50" fmla="*/ 43 w 89"/>
                <a:gd name="T51" fmla="*/ 80 h 163"/>
                <a:gd name="T52" fmla="*/ 37 w 89"/>
                <a:gd name="T53" fmla="*/ 76 h 163"/>
                <a:gd name="T54" fmla="*/ 37 w 89"/>
                <a:gd name="T55" fmla="*/ 76 h 163"/>
                <a:gd name="T56" fmla="*/ 5 w 89"/>
                <a:gd name="T57" fmla="*/ 50 h 163"/>
                <a:gd name="T58" fmla="*/ 5 w 89"/>
                <a:gd name="T59" fmla="*/ 50 h 163"/>
                <a:gd name="T60" fmla="*/ 2 w 89"/>
                <a:gd name="T61" fmla="*/ 48 h 163"/>
                <a:gd name="T62" fmla="*/ 0 w 89"/>
                <a:gd name="T63" fmla="*/ 45 h 163"/>
                <a:gd name="T64" fmla="*/ 0 w 89"/>
                <a:gd name="T65" fmla="*/ 43 h 163"/>
                <a:gd name="T66" fmla="*/ 2 w 89"/>
                <a:gd name="T67" fmla="*/ 39 h 163"/>
                <a:gd name="T68" fmla="*/ 2 w 89"/>
                <a:gd name="T69" fmla="*/ 39 h 163"/>
                <a:gd name="T70" fmla="*/ 19 w 89"/>
                <a:gd name="T71" fmla="*/ 0 h 163"/>
                <a:gd name="T72" fmla="*/ 19 w 89"/>
                <a:gd name="T73" fmla="*/ 0 h 163"/>
                <a:gd name="T74" fmla="*/ 24 w 89"/>
                <a:gd name="T75" fmla="*/ 3 h 163"/>
                <a:gd name="T76" fmla="*/ 24 w 89"/>
                <a:gd name="T77" fmla="*/ 3 h 163"/>
                <a:gd name="T78" fmla="*/ 62 w 89"/>
                <a:gd name="T79" fmla="*/ 29 h 163"/>
                <a:gd name="T80" fmla="*/ 62 w 89"/>
                <a:gd name="T81" fmla="*/ 29 h 163"/>
                <a:gd name="T82" fmla="*/ 65 w 89"/>
                <a:gd name="T83" fmla="*/ 32 h 163"/>
                <a:gd name="T84" fmla="*/ 65 w 89"/>
                <a:gd name="T85" fmla="*/ 34 h 163"/>
                <a:gd name="T86" fmla="*/ 65 w 89"/>
                <a:gd name="T87" fmla="*/ 36 h 163"/>
                <a:gd name="T88" fmla="*/ 65 w 89"/>
                <a:gd name="T89" fmla="*/ 39 h 163"/>
                <a:gd name="T90" fmla="*/ 65 w 89"/>
                <a:gd name="T91" fmla="*/ 39 h 163"/>
                <a:gd name="T92" fmla="*/ 50 w 89"/>
                <a:gd name="T93" fmla="*/ 77 h 163"/>
                <a:gd name="T94" fmla="*/ 50 w 89"/>
                <a:gd name="T95" fmla="*/ 77 h 163"/>
                <a:gd name="T96" fmla="*/ 48 w 89"/>
                <a:gd name="T97" fmla="*/ 83 h 163"/>
                <a:gd name="T98" fmla="*/ 48 w 89"/>
                <a:gd name="T99" fmla="*/ 8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" h="163">
                  <a:moveTo>
                    <a:pt x="48" y="83"/>
                  </a:moveTo>
                  <a:lnTo>
                    <a:pt x="48" y="83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86" y="111"/>
                  </a:lnTo>
                  <a:lnTo>
                    <a:pt x="86" y="111"/>
                  </a:lnTo>
                  <a:lnTo>
                    <a:pt x="89" y="115"/>
                  </a:lnTo>
                  <a:lnTo>
                    <a:pt x="89" y="118"/>
                  </a:lnTo>
                  <a:lnTo>
                    <a:pt x="89" y="118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27" y="130"/>
                  </a:lnTo>
                  <a:lnTo>
                    <a:pt x="27" y="130"/>
                  </a:lnTo>
                  <a:lnTo>
                    <a:pt x="24" y="128"/>
                  </a:lnTo>
                  <a:lnTo>
                    <a:pt x="23" y="126"/>
                  </a:lnTo>
                  <a:lnTo>
                    <a:pt x="24" y="123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5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5" y="39"/>
                  </a:lnTo>
                  <a:lnTo>
                    <a:pt x="65" y="39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8" y="83"/>
                  </a:lnTo>
                  <a:lnTo>
                    <a:pt x="48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1" name="Freeform 59"/>
            <p:cNvSpPr>
              <a:spLocks/>
            </p:cNvSpPr>
            <p:nvPr/>
          </p:nvSpPr>
          <p:spPr bwMode="auto">
            <a:xfrm>
              <a:off x="13252158" y="3088177"/>
              <a:ext cx="58738" cy="157162"/>
            </a:xfrm>
            <a:custGeom>
              <a:avLst/>
              <a:gdLst>
                <a:gd name="T0" fmla="*/ 6 w 110"/>
                <a:gd name="T1" fmla="*/ 0 h 296"/>
                <a:gd name="T2" fmla="*/ 22 w 110"/>
                <a:gd name="T3" fmla="*/ 36 h 296"/>
                <a:gd name="T4" fmla="*/ 17 w 110"/>
                <a:gd name="T5" fmla="*/ 36 h 296"/>
                <a:gd name="T6" fmla="*/ 12 w 110"/>
                <a:gd name="T7" fmla="*/ 34 h 296"/>
                <a:gd name="T8" fmla="*/ 12 w 110"/>
                <a:gd name="T9" fmla="*/ 39 h 296"/>
                <a:gd name="T10" fmla="*/ 20 w 110"/>
                <a:gd name="T11" fmla="*/ 138 h 296"/>
                <a:gd name="T12" fmla="*/ 24 w 110"/>
                <a:gd name="T13" fmla="*/ 208 h 296"/>
                <a:gd name="T14" fmla="*/ 22 w 110"/>
                <a:gd name="T15" fmla="*/ 234 h 296"/>
                <a:gd name="T16" fmla="*/ 14 w 110"/>
                <a:gd name="T17" fmla="*/ 258 h 296"/>
                <a:gd name="T18" fmla="*/ 14 w 110"/>
                <a:gd name="T19" fmla="*/ 268 h 296"/>
                <a:gd name="T20" fmla="*/ 14 w 110"/>
                <a:gd name="T21" fmla="*/ 272 h 296"/>
                <a:gd name="T22" fmla="*/ 19 w 110"/>
                <a:gd name="T23" fmla="*/ 277 h 296"/>
                <a:gd name="T24" fmla="*/ 23 w 110"/>
                <a:gd name="T25" fmla="*/ 278 h 296"/>
                <a:gd name="T26" fmla="*/ 36 w 110"/>
                <a:gd name="T27" fmla="*/ 277 h 296"/>
                <a:gd name="T28" fmla="*/ 45 w 110"/>
                <a:gd name="T29" fmla="*/ 272 h 296"/>
                <a:gd name="T30" fmla="*/ 54 w 110"/>
                <a:gd name="T31" fmla="*/ 267 h 296"/>
                <a:gd name="T32" fmla="*/ 97 w 110"/>
                <a:gd name="T33" fmla="*/ 234 h 296"/>
                <a:gd name="T34" fmla="*/ 101 w 110"/>
                <a:gd name="T35" fmla="*/ 230 h 296"/>
                <a:gd name="T36" fmla="*/ 97 w 110"/>
                <a:gd name="T37" fmla="*/ 225 h 296"/>
                <a:gd name="T38" fmla="*/ 69 w 110"/>
                <a:gd name="T39" fmla="*/ 208 h 296"/>
                <a:gd name="T40" fmla="*/ 59 w 110"/>
                <a:gd name="T41" fmla="*/ 201 h 296"/>
                <a:gd name="T42" fmla="*/ 51 w 110"/>
                <a:gd name="T43" fmla="*/ 192 h 296"/>
                <a:gd name="T44" fmla="*/ 44 w 110"/>
                <a:gd name="T45" fmla="*/ 180 h 296"/>
                <a:gd name="T46" fmla="*/ 47 w 110"/>
                <a:gd name="T47" fmla="*/ 166 h 296"/>
                <a:gd name="T48" fmla="*/ 50 w 110"/>
                <a:gd name="T49" fmla="*/ 161 h 296"/>
                <a:gd name="T50" fmla="*/ 73 w 110"/>
                <a:gd name="T51" fmla="*/ 181 h 296"/>
                <a:gd name="T52" fmla="*/ 68 w 110"/>
                <a:gd name="T53" fmla="*/ 184 h 296"/>
                <a:gd name="T54" fmla="*/ 69 w 110"/>
                <a:gd name="T55" fmla="*/ 185 h 296"/>
                <a:gd name="T56" fmla="*/ 79 w 110"/>
                <a:gd name="T57" fmla="*/ 192 h 296"/>
                <a:gd name="T58" fmla="*/ 97 w 110"/>
                <a:gd name="T59" fmla="*/ 204 h 296"/>
                <a:gd name="T60" fmla="*/ 103 w 110"/>
                <a:gd name="T61" fmla="*/ 209 h 296"/>
                <a:gd name="T62" fmla="*/ 109 w 110"/>
                <a:gd name="T63" fmla="*/ 220 h 296"/>
                <a:gd name="T64" fmla="*/ 110 w 110"/>
                <a:gd name="T65" fmla="*/ 233 h 296"/>
                <a:gd name="T66" fmla="*/ 104 w 110"/>
                <a:gd name="T67" fmla="*/ 244 h 296"/>
                <a:gd name="T68" fmla="*/ 100 w 110"/>
                <a:gd name="T69" fmla="*/ 248 h 296"/>
                <a:gd name="T70" fmla="*/ 75 w 110"/>
                <a:gd name="T71" fmla="*/ 271 h 296"/>
                <a:gd name="T72" fmla="*/ 45 w 110"/>
                <a:gd name="T73" fmla="*/ 289 h 296"/>
                <a:gd name="T74" fmla="*/ 37 w 110"/>
                <a:gd name="T75" fmla="*/ 293 h 296"/>
                <a:gd name="T76" fmla="*/ 26 w 110"/>
                <a:gd name="T77" fmla="*/ 296 h 296"/>
                <a:gd name="T78" fmla="*/ 19 w 110"/>
                <a:gd name="T79" fmla="*/ 295 h 296"/>
                <a:gd name="T80" fmla="*/ 7 w 110"/>
                <a:gd name="T81" fmla="*/ 285 h 296"/>
                <a:gd name="T82" fmla="*/ 6 w 110"/>
                <a:gd name="T83" fmla="*/ 277 h 296"/>
                <a:gd name="T84" fmla="*/ 9 w 110"/>
                <a:gd name="T85" fmla="*/ 261 h 296"/>
                <a:gd name="T86" fmla="*/ 14 w 110"/>
                <a:gd name="T87" fmla="*/ 243 h 296"/>
                <a:gd name="T88" fmla="*/ 17 w 110"/>
                <a:gd name="T89" fmla="*/ 234 h 296"/>
                <a:gd name="T90" fmla="*/ 17 w 110"/>
                <a:gd name="T91" fmla="*/ 226 h 296"/>
                <a:gd name="T92" fmla="*/ 9 w 110"/>
                <a:gd name="T93" fmla="*/ 119 h 296"/>
                <a:gd name="T94" fmla="*/ 0 w 110"/>
                <a:gd name="T95" fmla="*/ 31 h 296"/>
                <a:gd name="T96" fmla="*/ 0 w 110"/>
                <a:gd name="T97" fmla="*/ 14 h 296"/>
                <a:gd name="T98" fmla="*/ 3 w 110"/>
                <a:gd name="T99" fmla="*/ 3 h 296"/>
                <a:gd name="T100" fmla="*/ 6 w 110"/>
                <a:gd name="T10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" h="296">
                  <a:moveTo>
                    <a:pt x="6" y="0"/>
                  </a:moveTo>
                  <a:lnTo>
                    <a:pt x="6" y="0"/>
                  </a:lnTo>
                  <a:lnTo>
                    <a:pt x="14" y="1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17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20" y="138"/>
                  </a:lnTo>
                  <a:lnTo>
                    <a:pt x="20" y="138"/>
                  </a:lnTo>
                  <a:lnTo>
                    <a:pt x="24" y="208"/>
                  </a:lnTo>
                  <a:lnTo>
                    <a:pt x="24" y="208"/>
                  </a:lnTo>
                  <a:lnTo>
                    <a:pt x="24" y="222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14" y="258"/>
                  </a:lnTo>
                  <a:lnTo>
                    <a:pt x="14" y="258"/>
                  </a:lnTo>
                  <a:lnTo>
                    <a:pt x="14" y="268"/>
                  </a:lnTo>
                  <a:lnTo>
                    <a:pt x="14" y="268"/>
                  </a:lnTo>
                  <a:lnTo>
                    <a:pt x="14" y="272"/>
                  </a:lnTo>
                  <a:lnTo>
                    <a:pt x="17" y="275"/>
                  </a:lnTo>
                  <a:lnTo>
                    <a:pt x="19" y="277"/>
                  </a:lnTo>
                  <a:lnTo>
                    <a:pt x="23" y="278"/>
                  </a:lnTo>
                  <a:lnTo>
                    <a:pt x="23" y="278"/>
                  </a:lnTo>
                  <a:lnTo>
                    <a:pt x="30" y="278"/>
                  </a:lnTo>
                  <a:lnTo>
                    <a:pt x="36" y="277"/>
                  </a:lnTo>
                  <a:lnTo>
                    <a:pt x="36" y="277"/>
                  </a:lnTo>
                  <a:lnTo>
                    <a:pt x="45" y="272"/>
                  </a:lnTo>
                  <a:lnTo>
                    <a:pt x="54" y="267"/>
                  </a:lnTo>
                  <a:lnTo>
                    <a:pt x="54" y="267"/>
                  </a:lnTo>
                  <a:lnTo>
                    <a:pt x="97" y="234"/>
                  </a:lnTo>
                  <a:lnTo>
                    <a:pt x="97" y="234"/>
                  </a:lnTo>
                  <a:lnTo>
                    <a:pt x="100" y="232"/>
                  </a:lnTo>
                  <a:lnTo>
                    <a:pt x="101" y="230"/>
                  </a:lnTo>
                  <a:lnTo>
                    <a:pt x="100" y="227"/>
                  </a:lnTo>
                  <a:lnTo>
                    <a:pt x="97" y="225"/>
                  </a:lnTo>
                  <a:lnTo>
                    <a:pt x="97" y="225"/>
                  </a:lnTo>
                  <a:lnTo>
                    <a:pt x="69" y="208"/>
                  </a:lnTo>
                  <a:lnTo>
                    <a:pt x="69" y="208"/>
                  </a:lnTo>
                  <a:lnTo>
                    <a:pt x="59" y="201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85"/>
                  </a:lnTo>
                  <a:lnTo>
                    <a:pt x="44" y="180"/>
                  </a:lnTo>
                  <a:lnTo>
                    <a:pt x="45" y="173"/>
                  </a:lnTo>
                  <a:lnTo>
                    <a:pt x="47" y="166"/>
                  </a:lnTo>
                  <a:lnTo>
                    <a:pt x="47" y="166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9" y="185"/>
                  </a:lnTo>
                  <a:lnTo>
                    <a:pt x="69" y="18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103" y="209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0" y="226"/>
                  </a:lnTo>
                  <a:lnTo>
                    <a:pt x="110" y="233"/>
                  </a:lnTo>
                  <a:lnTo>
                    <a:pt x="107" y="239"/>
                  </a:lnTo>
                  <a:lnTo>
                    <a:pt x="104" y="244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87" y="260"/>
                  </a:lnTo>
                  <a:lnTo>
                    <a:pt x="75" y="271"/>
                  </a:lnTo>
                  <a:lnTo>
                    <a:pt x="61" y="281"/>
                  </a:lnTo>
                  <a:lnTo>
                    <a:pt x="45" y="289"/>
                  </a:lnTo>
                  <a:lnTo>
                    <a:pt x="45" y="289"/>
                  </a:lnTo>
                  <a:lnTo>
                    <a:pt x="37" y="293"/>
                  </a:lnTo>
                  <a:lnTo>
                    <a:pt x="31" y="295"/>
                  </a:lnTo>
                  <a:lnTo>
                    <a:pt x="26" y="296"/>
                  </a:lnTo>
                  <a:lnTo>
                    <a:pt x="26" y="296"/>
                  </a:lnTo>
                  <a:lnTo>
                    <a:pt x="19" y="295"/>
                  </a:lnTo>
                  <a:lnTo>
                    <a:pt x="12" y="291"/>
                  </a:lnTo>
                  <a:lnTo>
                    <a:pt x="7" y="285"/>
                  </a:lnTo>
                  <a:lnTo>
                    <a:pt x="6" y="277"/>
                  </a:lnTo>
                  <a:lnTo>
                    <a:pt x="6" y="277"/>
                  </a:lnTo>
                  <a:lnTo>
                    <a:pt x="7" y="270"/>
                  </a:lnTo>
                  <a:lnTo>
                    <a:pt x="9" y="261"/>
                  </a:lnTo>
                  <a:lnTo>
                    <a:pt x="9" y="261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4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7"/>
                  </a:ln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2" name="Freeform 60"/>
            <p:cNvSpPr>
              <a:spLocks noEditPoints="1"/>
            </p:cNvSpPr>
            <p:nvPr/>
          </p:nvSpPr>
          <p:spPr bwMode="auto">
            <a:xfrm>
              <a:off x="13182308" y="3153264"/>
              <a:ext cx="73025" cy="92075"/>
            </a:xfrm>
            <a:custGeom>
              <a:avLst/>
              <a:gdLst>
                <a:gd name="T0" fmla="*/ 19 w 140"/>
                <a:gd name="T1" fmla="*/ 28 h 174"/>
                <a:gd name="T2" fmla="*/ 24 w 140"/>
                <a:gd name="T3" fmla="*/ 39 h 174"/>
                <a:gd name="T4" fmla="*/ 39 w 140"/>
                <a:gd name="T5" fmla="*/ 55 h 174"/>
                <a:gd name="T6" fmla="*/ 53 w 140"/>
                <a:gd name="T7" fmla="*/ 38 h 174"/>
                <a:gd name="T8" fmla="*/ 74 w 140"/>
                <a:gd name="T9" fmla="*/ 4 h 174"/>
                <a:gd name="T10" fmla="*/ 78 w 140"/>
                <a:gd name="T11" fmla="*/ 6 h 174"/>
                <a:gd name="T12" fmla="*/ 63 w 140"/>
                <a:gd name="T13" fmla="*/ 35 h 174"/>
                <a:gd name="T14" fmla="*/ 47 w 140"/>
                <a:gd name="T15" fmla="*/ 58 h 174"/>
                <a:gd name="T16" fmla="*/ 47 w 140"/>
                <a:gd name="T17" fmla="*/ 66 h 174"/>
                <a:gd name="T18" fmla="*/ 53 w 140"/>
                <a:gd name="T19" fmla="*/ 80 h 174"/>
                <a:gd name="T20" fmla="*/ 49 w 140"/>
                <a:gd name="T21" fmla="*/ 103 h 174"/>
                <a:gd name="T22" fmla="*/ 31 w 140"/>
                <a:gd name="T23" fmla="*/ 117 h 174"/>
                <a:gd name="T24" fmla="*/ 21 w 140"/>
                <a:gd name="T25" fmla="*/ 118 h 174"/>
                <a:gd name="T26" fmla="*/ 14 w 140"/>
                <a:gd name="T27" fmla="*/ 112 h 174"/>
                <a:gd name="T28" fmla="*/ 10 w 140"/>
                <a:gd name="T29" fmla="*/ 121 h 174"/>
                <a:gd name="T30" fmla="*/ 5 w 140"/>
                <a:gd name="T31" fmla="*/ 143 h 174"/>
                <a:gd name="T32" fmla="*/ 10 w 140"/>
                <a:gd name="T33" fmla="*/ 153 h 174"/>
                <a:gd name="T34" fmla="*/ 19 w 140"/>
                <a:gd name="T35" fmla="*/ 157 h 174"/>
                <a:gd name="T36" fmla="*/ 35 w 140"/>
                <a:gd name="T37" fmla="*/ 153 h 174"/>
                <a:gd name="T38" fmla="*/ 59 w 140"/>
                <a:gd name="T39" fmla="*/ 131 h 174"/>
                <a:gd name="T40" fmla="*/ 83 w 140"/>
                <a:gd name="T41" fmla="*/ 107 h 174"/>
                <a:gd name="T42" fmla="*/ 109 w 140"/>
                <a:gd name="T43" fmla="*/ 89 h 174"/>
                <a:gd name="T44" fmla="*/ 125 w 140"/>
                <a:gd name="T45" fmla="*/ 84 h 174"/>
                <a:gd name="T46" fmla="*/ 134 w 140"/>
                <a:gd name="T47" fmla="*/ 87 h 174"/>
                <a:gd name="T48" fmla="*/ 140 w 140"/>
                <a:gd name="T49" fmla="*/ 97 h 174"/>
                <a:gd name="T50" fmla="*/ 137 w 140"/>
                <a:gd name="T51" fmla="*/ 108 h 174"/>
                <a:gd name="T52" fmla="*/ 133 w 140"/>
                <a:gd name="T53" fmla="*/ 108 h 174"/>
                <a:gd name="T54" fmla="*/ 129 w 140"/>
                <a:gd name="T55" fmla="*/ 103 h 174"/>
                <a:gd name="T56" fmla="*/ 122 w 140"/>
                <a:gd name="T57" fmla="*/ 103 h 174"/>
                <a:gd name="T58" fmla="*/ 101 w 140"/>
                <a:gd name="T59" fmla="*/ 110 h 174"/>
                <a:gd name="T60" fmla="*/ 70 w 140"/>
                <a:gd name="T61" fmla="*/ 138 h 174"/>
                <a:gd name="T62" fmla="*/ 45 w 140"/>
                <a:gd name="T63" fmla="*/ 163 h 174"/>
                <a:gd name="T64" fmla="*/ 29 w 140"/>
                <a:gd name="T65" fmla="*/ 171 h 174"/>
                <a:gd name="T66" fmla="*/ 8 w 140"/>
                <a:gd name="T67" fmla="*/ 169 h 174"/>
                <a:gd name="T68" fmla="*/ 1 w 140"/>
                <a:gd name="T69" fmla="*/ 156 h 174"/>
                <a:gd name="T70" fmla="*/ 0 w 140"/>
                <a:gd name="T71" fmla="*/ 136 h 174"/>
                <a:gd name="T72" fmla="*/ 7 w 140"/>
                <a:gd name="T73" fmla="*/ 112 h 174"/>
                <a:gd name="T74" fmla="*/ 14 w 140"/>
                <a:gd name="T75" fmla="*/ 98 h 174"/>
                <a:gd name="T76" fmla="*/ 19 w 140"/>
                <a:gd name="T77" fmla="*/ 83 h 174"/>
                <a:gd name="T78" fmla="*/ 24 w 140"/>
                <a:gd name="T79" fmla="*/ 60 h 174"/>
                <a:gd name="T80" fmla="*/ 11 w 140"/>
                <a:gd name="T81" fmla="*/ 44 h 174"/>
                <a:gd name="T82" fmla="*/ 5 w 140"/>
                <a:gd name="T83" fmla="*/ 25 h 174"/>
                <a:gd name="T84" fmla="*/ 36 w 140"/>
                <a:gd name="T85" fmla="*/ 73 h 174"/>
                <a:gd name="T86" fmla="*/ 24 w 140"/>
                <a:gd name="T87" fmla="*/ 89 h 174"/>
                <a:gd name="T88" fmla="*/ 21 w 140"/>
                <a:gd name="T89" fmla="*/ 97 h 174"/>
                <a:gd name="T90" fmla="*/ 26 w 140"/>
                <a:gd name="T91" fmla="*/ 101 h 174"/>
                <a:gd name="T92" fmla="*/ 39 w 140"/>
                <a:gd name="T93" fmla="*/ 96 h 174"/>
                <a:gd name="T94" fmla="*/ 46 w 140"/>
                <a:gd name="T95" fmla="*/ 89 h 174"/>
                <a:gd name="T96" fmla="*/ 36 w 140"/>
                <a:gd name="T97" fmla="*/ 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74">
                  <a:moveTo>
                    <a:pt x="7" y="18"/>
                  </a:moveTo>
                  <a:lnTo>
                    <a:pt x="7" y="18"/>
                  </a:lnTo>
                  <a:lnTo>
                    <a:pt x="19" y="2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46" y="46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63" y="35"/>
                  </a:lnTo>
                  <a:lnTo>
                    <a:pt x="56" y="4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73"/>
                  </a:lnTo>
                  <a:lnTo>
                    <a:pt x="53" y="80"/>
                  </a:lnTo>
                  <a:lnTo>
                    <a:pt x="53" y="89"/>
                  </a:lnTo>
                  <a:lnTo>
                    <a:pt x="52" y="96"/>
                  </a:lnTo>
                  <a:lnTo>
                    <a:pt x="49" y="103"/>
                  </a:lnTo>
                  <a:lnTo>
                    <a:pt x="45" y="108"/>
                  </a:lnTo>
                  <a:lnTo>
                    <a:pt x="38" y="114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5" y="118"/>
                  </a:lnTo>
                  <a:lnTo>
                    <a:pt x="21" y="118"/>
                  </a:lnTo>
                  <a:lnTo>
                    <a:pt x="17" y="117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1" y="117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7" y="13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7" y="149"/>
                  </a:lnTo>
                  <a:lnTo>
                    <a:pt x="10" y="153"/>
                  </a:lnTo>
                  <a:lnTo>
                    <a:pt x="14" y="156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25" y="156"/>
                  </a:lnTo>
                  <a:lnTo>
                    <a:pt x="31" y="155"/>
                  </a:lnTo>
                  <a:lnTo>
                    <a:pt x="35" y="153"/>
                  </a:lnTo>
                  <a:lnTo>
                    <a:pt x="39" y="149"/>
                  </a:lnTo>
                  <a:lnTo>
                    <a:pt x="39" y="149"/>
                  </a:lnTo>
                  <a:lnTo>
                    <a:pt x="59" y="131"/>
                  </a:lnTo>
                  <a:lnTo>
                    <a:pt x="59" y="131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95" y="97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113" y="86"/>
                  </a:lnTo>
                  <a:lnTo>
                    <a:pt x="119" y="84"/>
                  </a:lnTo>
                  <a:lnTo>
                    <a:pt x="125" y="84"/>
                  </a:lnTo>
                  <a:lnTo>
                    <a:pt x="130" y="84"/>
                  </a:lnTo>
                  <a:lnTo>
                    <a:pt x="130" y="84"/>
                  </a:lnTo>
                  <a:lnTo>
                    <a:pt x="134" y="87"/>
                  </a:lnTo>
                  <a:lnTo>
                    <a:pt x="139" y="89"/>
                  </a:lnTo>
                  <a:lnTo>
                    <a:pt x="140" y="93"/>
                  </a:lnTo>
                  <a:lnTo>
                    <a:pt x="140" y="97"/>
                  </a:lnTo>
                  <a:lnTo>
                    <a:pt x="140" y="97"/>
                  </a:lnTo>
                  <a:lnTo>
                    <a:pt x="140" y="104"/>
                  </a:lnTo>
                  <a:lnTo>
                    <a:pt x="137" y="108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0" y="104"/>
                  </a:lnTo>
                  <a:lnTo>
                    <a:pt x="129" y="103"/>
                  </a:lnTo>
                  <a:lnTo>
                    <a:pt x="126" y="101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11" y="104"/>
                  </a:lnTo>
                  <a:lnTo>
                    <a:pt x="106" y="107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57" y="150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8" y="169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2" y="174"/>
                  </a:lnTo>
                  <a:lnTo>
                    <a:pt x="15" y="173"/>
                  </a:lnTo>
                  <a:lnTo>
                    <a:pt x="8" y="169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1" y="156"/>
                  </a:lnTo>
                  <a:lnTo>
                    <a:pt x="0" y="150"/>
                  </a:lnTo>
                  <a:lnTo>
                    <a:pt x="0" y="143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4" y="119"/>
                  </a:lnTo>
                  <a:lnTo>
                    <a:pt x="7" y="11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7" y="90"/>
                  </a:lnTo>
                  <a:lnTo>
                    <a:pt x="19" y="83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38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7" y="18"/>
                  </a:lnTo>
                  <a:lnTo>
                    <a:pt x="7" y="18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26" y="83"/>
                  </a:lnTo>
                  <a:lnTo>
                    <a:pt x="24" y="89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4" y="100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35" y="98"/>
                  </a:lnTo>
                  <a:lnTo>
                    <a:pt x="39" y="96"/>
                  </a:lnTo>
                  <a:lnTo>
                    <a:pt x="43" y="93"/>
                  </a:lnTo>
                  <a:lnTo>
                    <a:pt x="43" y="93"/>
                  </a:lnTo>
                  <a:lnTo>
                    <a:pt x="46" y="89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6" y="73"/>
                  </a:lnTo>
                  <a:lnTo>
                    <a:pt x="3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3" name="Freeform 61"/>
            <p:cNvSpPr>
              <a:spLocks/>
            </p:cNvSpPr>
            <p:nvPr/>
          </p:nvSpPr>
          <p:spPr bwMode="auto">
            <a:xfrm>
              <a:off x="13442658" y="3297727"/>
              <a:ext cx="61913" cy="55562"/>
            </a:xfrm>
            <a:custGeom>
              <a:avLst/>
              <a:gdLst>
                <a:gd name="T0" fmla="*/ 70 w 116"/>
                <a:gd name="T1" fmla="*/ 78 h 104"/>
                <a:gd name="T2" fmla="*/ 54 w 116"/>
                <a:gd name="T3" fmla="*/ 96 h 104"/>
                <a:gd name="T4" fmla="*/ 43 w 116"/>
                <a:gd name="T5" fmla="*/ 103 h 104"/>
                <a:gd name="T6" fmla="*/ 31 w 116"/>
                <a:gd name="T7" fmla="*/ 104 h 104"/>
                <a:gd name="T8" fmla="*/ 24 w 116"/>
                <a:gd name="T9" fmla="*/ 104 h 104"/>
                <a:gd name="T10" fmla="*/ 12 w 116"/>
                <a:gd name="T11" fmla="*/ 97 h 104"/>
                <a:gd name="T12" fmla="*/ 10 w 116"/>
                <a:gd name="T13" fmla="*/ 90 h 104"/>
                <a:gd name="T14" fmla="*/ 5 w 116"/>
                <a:gd name="T15" fmla="*/ 69 h 104"/>
                <a:gd name="T16" fmla="*/ 4 w 116"/>
                <a:gd name="T17" fmla="*/ 48 h 104"/>
                <a:gd name="T18" fmla="*/ 2 w 116"/>
                <a:gd name="T19" fmla="*/ 41 h 104"/>
                <a:gd name="T20" fmla="*/ 1 w 116"/>
                <a:gd name="T21" fmla="*/ 35 h 104"/>
                <a:gd name="T22" fmla="*/ 1 w 116"/>
                <a:gd name="T23" fmla="*/ 23 h 104"/>
                <a:gd name="T24" fmla="*/ 10 w 116"/>
                <a:gd name="T25" fmla="*/ 14 h 104"/>
                <a:gd name="T26" fmla="*/ 12 w 116"/>
                <a:gd name="T27" fmla="*/ 17 h 104"/>
                <a:gd name="T28" fmla="*/ 12 w 116"/>
                <a:gd name="T29" fmla="*/ 21 h 104"/>
                <a:gd name="T30" fmla="*/ 14 w 116"/>
                <a:gd name="T31" fmla="*/ 48 h 104"/>
                <a:gd name="T32" fmla="*/ 17 w 116"/>
                <a:gd name="T33" fmla="*/ 66 h 104"/>
                <a:gd name="T34" fmla="*/ 19 w 116"/>
                <a:gd name="T35" fmla="*/ 73 h 104"/>
                <a:gd name="T36" fmla="*/ 29 w 116"/>
                <a:gd name="T37" fmla="*/ 79 h 104"/>
                <a:gd name="T38" fmla="*/ 36 w 116"/>
                <a:gd name="T39" fmla="*/ 79 h 104"/>
                <a:gd name="T40" fmla="*/ 56 w 116"/>
                <a:gd name="T41" fmla="*/ 69 h 104"/>
                <a:gd name="T42" fmla="*/ 60 w 116"/>
                <a:gd name="T43" fmla="*/ 66 h 104"/>
                <a:gd name="T44" fmla="*/ 61 w 116"/>
                <a:gd name="T45" fmla="*/ 59 h 104"/>
                <a:gd name="T46" fmla="*/ 61 w 116"/>
                <a:gd name="T47" fmla="*/ 55 h 104"/>
                <a:gd name="T48" fmla="*/ 56 w 116"/>
                <a:gd name="T49" fmla="*/ 37 h 104"/>
                <a:gd name="T50" fmla="*/ 54 w 116"/>
                <a:gd name="T51" fmla="*/ 30 h 104"/>
                <a:gd name="T52" fmla="*/ 54 w 116"/>
                <a:gd name="T53" fmla="*/ 17 h 104"/>
                <a:gd name="T54" fmla="*/ 57 w 116"/>
                <a:gd name="T55" fmla="*/ 10 h 104"/>
                <a:gd name="T56" fmla="*/ 60 w 116"/>
                <a:gd name="T57" fmla="*/ 6 h 104"/>
                <a:gd name="T58" fmla="*/ 61 w 116"/>
                <a:gd name="T59" fmla="*/ 6 h 104"/>
                <a:gd name="T60" fmla="*/ 64 w 116"/>
                <a:gd name="T61" fmla="*/ 20 h 104"/>
                <a:gd name="T62" fmla="*/ 70 w 116"/>
                <a:gd name="T63" fmla="*/ 42 h 104"/>
                <a:gd name="T64" fmla="*/ 78 w 116"/>
                <a:gd name="T65" fmla="*/ 58 h 104"/>
                <a:gd name="T66" fmla="*/ 82 w 116"/>
                <a:gd name="T67" fmla="*/ 62 h 104"/>
                <a:gd name="T68" fmla="*/ 92 w 116"/>
                <a:gd name="T69" fmla="*/ 68 h 104"/>
                <a:gd name="T70" fmla="*/ 105 w 116"/>
                <a:gd name="T71" fmla="*/ 65 h 104"/>
                <a:gd name="T72" fmla="*/ 98 w 116"/>
                <a:gd name="T73" fmla="*/ 45 h 104"/>
                <a:gd name="T74" fmla="*/ 91 w 116"/>
                <a:gd name="T75" fmla="*/ 31 h 104"/>
                <a:gd name="T76" fmla="*/ 89 w 116"/>
                <a:gd name="T77" fmla="*/ 26 h 104"/>
                <a:gd name="T78" fmla="*/ 91 w 116"/>
                <a:gd name="T79" fmla="*/ 20 h 104"/>
                <a:gd name="T80" fmla="*/ 98 w 116"/>
                <a:gd name="T81" fmla="*/ 0 h 104"/>
                <a:gd name="T82" fmla="*/ 101 w 116"/>
                <a:gd name="T83" fmla="*/ 5 h 104"/>
                <a:gd name="T84" fmla="*/ 113 w 116"/>
                <a:gd name="T85" fmla="*/ 45 h 104"/>
                <a:gd name="T86" fmla="*/ 116 w 116"/>
                <a:gd name="T87" fmla="*/ 59 h 104"/>
                <a:gd name="T88" fmla="*/ 115 w 116"/>
                <a:gd name="T89" fmla="*/ 78 h 104"/>
                <a:gd name="T90" fmla="*/ 113 w 116"/>
                <a:gd name="T91" fmla="*/ 83 h 104"/>
                <a:gd name="T92" fmla="*/ 109 w 116"/>
                <a:gd name="T93" fmla="*/ 90 h 104"/>
                <a:gd name="T94" fmla="*/ 102 w 116"/>
                <a:gd name="T95" fmla="*/ 93 h 104"/>
                <a:gd name="T96" fmla="*/ 94 w 116"/>
                <a:gd name="T97" fmla="*/ 93 h 104"/>
                <a:gd name="T98" fmla="*/ 88 w 116"/>
                <a:gd name="T99" fmla="*/ 92 h 104"/>
                <a:gd name="T100" fmla="*/ 74 w 116"/>
                <a:gd name="T101" fmla="*/ 83 h 104"/>
                <a:gd name="T102" fmla="*/ 70 w 116"/>
                <a:gd name="T103" fmla="*/ 7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04">
                  <a:moveTo>
                    <a:pt x="70" y="78"/>
                  </a:moveTo>
                  <a:lnTo>
                    <a:pt x="70" y="78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49" y="100"/>
                  </a:lnTo>
                  <a:lnTo>
                    <a:pt x="43" y="103"/>
                  </a:lnTo>
                  <a:lnTo>
                    <a:pt x="38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4" y="104"/>
                  </a:lnTo>
                  <a:lnTo>
                    <a:pt x="17" y="101"/>
                  </a:lnTo>
                  <a:lnTo>
                    <a:pt x="12" y="97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7" y="80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2" y="4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0"/>
                  </a:lnTo>
                  <a:lnTo>
                    <a:pt x="1" y="23"/>
                  </a:lnTo>
                  <a:lnTo>
                    <a:pt x="5" y="1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4" y="78"/>
                  </a:lnTo>
                  <a:lnTo>
                    <a:pt x="29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7" y="75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60" y="66"/>
                  </a:lnTo>
                  <a:lnTo>
                    <a:pt x="61" y="64"/>
                  </a:lnTo>
                  <a:lnTo>
                    <a:pt x="61" y="59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59" y="47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4" y="30"/>
                  </a:lnTo>
                  <a:lnTo>
                    <a:pt x="53" y="24"/>
                  </a:lnTo>
                  <a:lnTo>
                    <a:pt x="54" y="17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5" y="54"/>
                  </a:lnTo>
                  <a:lnTo>
                    <a:pt x="78" y="58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8" y="65"/>
                  </a:lnTo>
                  <a:lnTo>
                    <a:pt x="92" y="68"/>
                  </a:lnTo>
                  <a:lnTo>
                    <a:pt x="99" y="66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11" y="31"/>
                  </a:lnTo>
                  <a:lnTo>
                    <a:pt x="113" y="45"/>
                  </a:lnTo>
                  <a:lnTo>
                    <a:pt x="116" y="59"/>
                  </a:lnTo>
                  <a:lnTo>
                    <a:pt x="116" y="59"/>
                  </a:lnTo>
                  <a:lnTo>
                    <a:pt x="116" y="69"/>
                  </a:lnTo>
                  <a:lnTo>
                    <a:pt x="115" y="78"/>
                  </a:lnTo>
                  <a:lnTo>
                    <a:pt x="115" y="78"/>
                  </a:lnTo>
                  <a:lnTo>
                    <a:pt x="113" y="83"/>
                  </a:lnTo>
                  <a:lnTo>
                    <a:pt x="112" y="86"/>
                  </a:lnTo>
                  <a:lnTo>
                    <a:pt x="109" y="90"/>
                  </a:lnTo>
                  <a:lnTo>
                    <a:pt x="105" y="92"/>
                  </a:lnTo>
                  <a:lnTo>
                    <a:pt x="102" y="93"/>
                  </a:lnTo>
                  <a:lnTo>
                    <a:pt x="98" y="93"/>
                  </a:lnTo>
                  <a:lnTo>
                    <a:pt x="94" y="93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1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0" y="78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4" name="Freeform 62"/>
            <p:cNvSpPr>
              <a:spLocks/>
            </p:cNvSpPr>
            <p:nvPr/>
          </p:nvSpPr>
          <p:spPr bwMode="auto">
            <a:xfrm>
              <a:off x="13266446" y="3312014"/>
              <a:ext cx="77788" cy="47625"/>
            </a:xfrm>
            <a:custGeom>
              <a:avLst/>
              <a:gdLst>
                <a:gd name="T0" fmla="*/ 146 w 146"/>
                <a:gd name="T1" fmla="*/ 1 h 89"/>
                <a:gd name="T2" fmla="*/ 146 w 146"/>
                <a:gd name="T3" fmla="*/ 1 h 89"/>
                <a:gd name="T4" fmla="*/ 139 w 146"/>
                <a:gd name="T5" fmla="*/ 22 h 89"/>
                <a:gd name="T6" fmla="*/ 139 w 146"/>
                <a:gd name="T7" fmla="*/ 22 h 89"/>
                <a:gd name="T8" fmla="*/ 136 w 146"/>
                <a:gd name="T9" fmla="*/ 25 h 89"/>
                <a:gd name="T10" fmla="*/ 133 w 146"/>
                <a:gd name="T11" fmla="*/ 28 h 89"/>
                <a:gd name="T12" fmla="*/ 127 w 146"/>
                <a:gd name="T13" fmla="*/ 30 h 89"/>
                <a:gd name="T14" fmla="*/ 127 w 146"/>
                <a:gd name="T15" fmla="*/ 30 h 89"/>
                <a:gd name="T16" fmla="*/ 63 w 146"/>
                <a:gd name="T17" fmla="*/ 57 h 89"/>
                <a:gd name="T18" fmla="*/ 63 w 146"/>
                <a:gd name="T19" fmla="*/ 57 h 89"/>
                <a:gd name="T20" fmla="*/ 36 w 146"/>
                <a:gd name="T21" fmla="*/ 70 h 89"/>
                <a:gd name="T22" fmla="*/ 22 w 146"/>
                <a:gd name="T23" fmla="*/ 77 h 89"/>
                <a:gd name="T24" fmla="*/ 10 w 146"/>
                <a:gd name="T25" fmla="*/ 85 h 89"/>
                <a:gd name="T26" fmla="*/ 10 w 146"/>
                <a:gd name="T27" fmla="*/ 85 h 89"/>
                <a:gd name="T28" fmla="*/ 0 w 146"/>
                <a:gd name="T29" fmla="*/ 89 h 89"/>
                <a:gd name="T30" fmla="*/ 0 w 146"/>
                <a:gd name="T31" fmla="*/ 89 h 89"/>
                <a:gd name="T32" fmla="*/ 1 w 146"/>
                <a:gd name="T33" fmla="*/ 82 h 89"/>
                <a:gd name="T34" fmla="*/ 1 w 146"/>
                <a:gd name="T35" fmla="*/ 82 h 89"/>
                <a:gd name="T36" fmla="*/ 5 w 146"/>
                <a:gd name="T37" fmla="*/ 73 h 89"/>
                <a:gd name="T38" fmla="*/ 12 w 146"/>
                <a:gd name="T39" fmla="*/ 63 h 89"/>
                <a:gd name="T40" fmla="*/ 19 w 146"/>
                <a:gd name="T41" fmla="*/ 54 h 89"/>
                <a:gd name="T42" fmla="*/ 31 w 146"/>
                <a:gd name="T43" fmla="*/ 49 h 89"/>
                <a:gd name="T44" fmla="*/ 31 w 146"/>
                <a:gd name="T45" fmla="*/ 49 h 89"/>
                <a:gd name="T46" fmla="*/ 116 w 146"/>
                <a:gd name="T47" fmla="*/ 11 h 89"/>
                <a:gd name="T48" fmla="*/ 116 w 146"/>
                <a:gd name="T49" fmla="*/ 11 h 89"/>
                <a:gd name="T50" fmla="*/ 137 w 146"/>
                <a:gd name="T51" fmla="*/ 2 h 89"/>
                <a:gd name="T52" fmla="*/ 137 w 146"/>
                <a:gd name="T53" fmla="*/ 2 h 89"/>
                <a:gd name="T54" fmla="*/ 144 w 146"/>
                <a:gd name="T55" fmla="*/ 0 h 89"/>
                <a:gd name="T56" fmla="*/ 144 w 146"/>
                <a:gd name="T57" fmla="*/ 0 h 89"/>
                <a:gd name="T58" fmla="*/ 146 w 146"/>
                <a:gd name="T59" fmla="*/ 1 h 89"/>
                <a:gd name="T60" fmla="*/ 146 w 146"/>
                <a:gd name="T6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6" h="89">
                  <a:moveTo>
                    <a:pt x="146" y="1"/>
                  </a:moveTo>
                  <a:lnTo>
                    <a:pt x="146" y="1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6" y="25"/>
                  </a:lnTo>
                  <a:lnTo>
                    <a:pt x="133" y="28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36" y="70"/>
                  </a:lnTo>
                  <a:lnTo>
                    <a:pt x="22" y="7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12" y="63"/>
                  </a:lnTo>
                  <a:lnTo>
                    <a:pt x="19" y="5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1"/>
                  </a:lnTo>
                  <a:lnTo>
                    <a:pt x="14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5" name="Freeform 63"/>
            <p:cNvSpPr>
              <a:spLocks/>
            </p:cNvSpPr>
            <p:nvPr/>
          </p:nvSpPr>
          <p:spPr bwMode="auto">
            <a:xfrm>
              <a:off x="13542671" y="3161202"/>
              <a:ext cx="34925" cy="44450"/>
            </a:xfrm>
            <a:custGeom>
              <a:avLst/>
              <a:gdLst>
                <a:gd name="T0" fmla="*/ 18 w 65"/>
                <a:gd name="T1" fmla="*/ 0 h 83"/>
                <a:gd name="T2" fmla="*/ 18 w 65"/>
                <a:gd name="T3" fmla="*/ 0 h 83"/>
                <a:gd name="T4" fmla="*/ 24 w 65"/>
                <a:gd name="T5" fmla="*/ 3 h 83"/>
                <a:gd name="T6" fmla="*/ 24 w 65"/>
                <a:gd name="T7" fmla="*/ 3 h 83"/>
                <a:gd name="T8" fmla="*/ 58 w 65"/>
                <a:gd name="T9" fmla="*/ 27 h 83"/>
                <a:gd name="T10" fmla="*/ 58 w 65"/>
                <a:gd name="T11" fmla="*/ 27 h 83"/>
                <a:gd name="T12" fmla="*/ 60 w 65"/>
                <a:gd name="T13" fmla="*/ 29 h 83"/>
                <a:gd name="T14" fmla="*/ 60 w 65"/>
                <a:gd name="T15" fmla="*/ 29 h 83"/>
                <a:gd name="T16" fmla="*/ 63 w 65"/>
                <a:gd name="T17" fmla="*/ 32 h 83"/>
                <a:gd name="T18" fmla="*/ 65 w 65"/>
                <a:gd name="T19" fmla="*/ 34 h 83"/>
                <a:gd name="T20" fmla="*/ 65 w 65"/>
                <a:gd name="T21" fmla="*/ 36 h 83"/>
                <a:gd name="T22" fmla="*/ 63 w 65"/>
                <a:gd name="T23" fmla="*/ 41 h 83"/>
                <a:gd name="T24" fmla="*/ 63 w 65"/>
                <a:gd name="T25" fmla="*/ 41 h 83"/>
                <a:gd name="T26" fmla="*/ 49 w 65"/>
                <a:gd name="T27" fmla="*/ 76 h 83"/>
                <a:gd name="T28" fmla="*/ 49 w 65"/>
                <a:gd name="T29" fmla="*/ 76 h 83"/>
                <a:gd name="T30" fmla="*/ 46 w 65"/>
                <a:gd name="T31" fmla="*/ 83 h 83"/>
                <a:gd name="T32" fmla="*/ 46 w 65"/>
                <a:gd name="T33" fmla="*/ 83 h 83"/>
                <a:gd name="T34" fmla="*/ 41 w 65"/>
                <a:gd name="T35" fmla="*/ 80 h 83"/>
                <a:gd name="T36" fmla="*/ 41 w 65"/>
                <a:gd name="T37" fmla="*/ 80 h 83"/>
                <a:gd name="T38" fmla="*/ 4 w 65"/>
                <a:gd name="T39" fmla="*/ 50 h 83"/>
                <a:gd name="T40" fmla="*/ 4 w 65"/>
                <a:gd name="T41" fmla="*/ 50 h 83"/>
                <a:gd name="T42" fmla="*/ 2 w 65"/>
                <a:gd name="T43" fmla="*/ 48 h 83"/>
                <a:gd name="T44" fmla="*/ 0 w 65"/>
                <a:gd name="T45" fmla="*/ 46 h 83"/>
                <a:gd name="T46" fmla="*/ 0 w 65"/>
                <a:gd name="T47" fmla="*/ 43 h 83"/>
                <a:gd name="T48" fmla="*/ 2 w 65"/>
                <a:gd name="T49" fmla="*/ 41 h 83"/>
                <a:gd name="T50" fmla="*/ 2 w 65"/>
                <a:gd name="T51" fmla="*/ 41 h 83"/>
                <a:gd name="T52" fmla="*/ 16 w 65"/>
                <a:gd name="T53" fmla="*/ 6 h 83"/>
                <a:gd name="T54" fmla="*/ 16 w 65"/>
                <a:gd name="T55" fmla="*/ 6 h 83"/>
                <a:gd name="T56" fmla="*/ 18 w 65"/>
                <a:gd name="T57" fmla="*/ 0 h 83"/>
                <a:gd name="T58" fmla="*/ 18 w 65"/>
                <a:gd name="T5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83">
                  <a:moveTo>
                    <a:pt x="18" y="0"/>
                  </a:moveTo>
                  <a:lnTo>
                    <a:pt x="18" y="0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2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6" name="Freeform 64"/>
            <p:cNvSpPr>
              <a:spLocks/>
            </p:cNvSpPr>
            <p:nvPr/>
          </p:nvSpPr>
          <p:spPr bwMode="auto">
            <a:xfrm>
              <a:off x="13576008" y="3540614"/>
              <a:ext cx="34925" cy="42862"/>
            </a:xfrm>
            <a:custGeom>
              <a:avLst/>
              <a:gdLst>
                <a:gd name="T0" fmla="*/ 18 w 66"/>
                <a:gd name="T1" fmla="*/ 0 h 83"/>
                <a:gd name="T2" fmla="*/ 18 w 66"/>
                <a:gd name="T3" fmla="*/ 0 h 83"/>
                <a:gd name="T4" fmla="*/ 29 w 66"/>
                <a:gd name="T5" fmla="*/ 5 h 83"/>
                <a:gd name="T6" fmla="*/ 43 w 66"/>
                <a:gd name="T7" fmla="*/ 15 h 83"/>
                <a:gd name="T8" fmla="*/ 57 w 66"/>
                <a:gd name="T9" fmla="*/ 26 h 83"/>
                <a:gd name="T10" fmla="*/ 66 w 66"/>
                <a:gd name="T11" fmla="*/ 35 h 83"/>
                <a:gd name="T12" fmla="*/ 66 w 66"/>
                <a:gd name="T13" fmla="*/ 35 h 83"/>
                <a:gd name="T14" fmla="*/ 46 w 66"/>
                <a:gd name="T15" fmla="*/ 83 h 83"/>
                <a:gd name="T16" fmla="*/ 46 w 66"/>
                <a:gd name="T17" fmla="*/ 83 h 83"/>
                <a:gd name="T18" fmla="*/ 41 w 66"/>
                <a:gd name="T19" fmla="*/ 78 h 83"/>
                <a:gd name="T20" fmla="*/ 41 w 66"/>
                <a:gd name="T21" fmla="*/ 78 h 83"/>
                <a:gd name="T22" fmla="*/ 4 w 66"/>
                <a:gd name="T23" fmla="*/ 50 h 83"/>
                <a:gd name="T24" fmla="*/ 4 w 66"/>
                <a:gd name="T25" fmla="*/ 50 h 83"/>
                <a:gd name="T26" fmla="*/ 1 w 66"/>
                <a:gd name="T27" fmla="*/ 47 h 83"/>
                <a:gd name="T28" fmla="*/ 0 w 66"/>
                <a:gd name="T29" fmla="*/ 45 h 83"/>
                <a:gd name="T30" fmla="*/ 0 w 66"/>
                <a:gd name="T31" fmla="*/ 43 h 83"/>
                <a:gd name="T32" fmla="*/ 1 w 66"/>
                <a:gd name="T33" fmla="*/ 39 h 83"/>
                <a:gd name="T34" fmla="*/ 1 w 66"/>
                <a:gd name="T35" fmla="*/ 39 h 83"/>
                <a:gd name="T36" fmla="*/ 15 w 66"/>
                <a:gd name="T37" fmla="*/ 7 h 83"/>
                <a:gd name="T38" fmla="*/ 15 w 66"/>
                <a:gd name="T39" fmla="*/ 7 h 83"/>
                <a:gd name="T40" fmla="*/ 18 w 66"/>
                <a:gd name="T41" fmla="*/ 0 h 83"/>
                <a:gd name="T42" fmla="*/ 18 w 66"/>
                <a:gd name="T4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83">
                  <a:moveTo>
                    <a:pt x="18" y="0"/>
                  </a:moveTo>
                  <a:lnTo>
                    <a:pt x="18" y="0"/>
                  </a:lnTo>
                  <a:lnTo>
                    <a:pt x="29" y="5"/>
                  </a:lnTo>
                  <a:lnTo>
                    <a:pt x="43" y="15"/>
                  </a:lnTo>
                  <a:lnTo>
                    <a:pt x="57" y="26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1" y="78"/>
                  </a:lnTo>
                  <a:lnTo>
                    <a:pt x="41" y="78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7" name="Freeform 65"/>
            <p:cNvSpPr>
              <a:spLocks/>
            </p:cNvSpPr>
            <p:nvPr/>
          </p:nvSpPr>
          <p:spPr bwMode="auto">
            <a:xfrm>
              <a:off x="13442658" y="3088177"/>
              <a:ext cx="73025" cy="46037"/>
            </a:xfrm>
            <a:custGeom>
              <a:avLst/>
              <a:gdLst>
                <a:gd name="T0" fmla="*/ 0 w 138"/>
                <a:gd name="T1" fmla="*/ 86 h 86"/>
                <a:gd name="T2" fmla="*/ 0 w 138"/>
                <a:gd name="T3" fmla="*/ 86 h 86"/>
                <a:gd name="T4" fmla="*/ 0 w 138"/>
                <a:gd name="T5" fmla="*/ 83 h 86"/>
                <a:gd name="T6" fmla="*/ 0 w 138"/>
                <a:gd name="T7" fmla="*/ 83 h 86"/>
                <a:gd name="T8" fmla="*/ 4 w 138"/>
                <a:gd name="T9" fmla="*/ 72 h 86"/>
                <a:gd name="T10" fmla="*/ 9 w 138"/>
                <a:gd name="T11" fmla="*/ 63 h 86"/>
                <a:gd name="T12" fmla="*/ 16 w 138"/>
                <a:gd name="T13" fmla="*/ 55 h 86"/>
                <a:gd name="T14" fmla="*/ 24 w 138"/>
                <a:gd name="T15" fmla="*/ 49 h 86"/>
                <a:gd name="T16" fmla="*/ 24 w 138"/>
                <a:gd name="T17" fmla="*/ 49 h 86"/>
                <a:gd name="T18" fmla="*/ 35 w 138"/>
                <a:gd name="T19" fmla="*/ 43 h 86"/>
                <a:gd name="T20" fmla="*/ 35 w 138"/>
                <a:gd name="T21" fmla="*/ 43 h 86"/>
                <a:gd name="T22" fmla="*/ 132 w 138"/>
                <a:gd name="T23" fmla="*/ 3 h 86"/>
                <a:gd name="T24" fmla="*/ 132 w 138"/>
                <a:gd name="T25" fmla="*/ 3 h 86"/>
                <a:gd name="T26" fmla="*/ 138 w 138"/>
                <a:gd name="T27" fmla="*/ 0 h 86"/>
                <a:gd name="T28" fmla="*/ 138 w 138"/>
                <a:gd name="T29" fmla="*/ 0 h 86"/>
                <a:gd name="T30" fmla="*/ 135 w 138"/>
                <a:gd name="T31" fmla="*/ 11 h 86"/>
                <a:gd name="T32" fmla="*/ 131 w 138"/>
                <a:gd name="T33" fmla="*/ 21 h 86"/>
                <a:gd name="T34" fmla="*/ 131 w 138"/>
                <a:gd name="T35" fmla="*/ 21 h 86"/>
                <a:gd name="T36" fmla="*/ 128 w 138"/>
                <a:gd name="T37" fmla="*/ 25 h 86"/>
                <a:gd name="T38" fmla="*/ 124 w 138"/>
                <a:gd name="T39" fmla="*/ 28 h 86"/>
                <a:gd name="T40" fmla="*/ 124 w 138"/>
                <a:gd name="T41" fmla="*/ 28 h 86"/>
                <a:gd name="T42" fmla="*/ 107 w 138"/>
                <a:gd name="T43" fmla="*/ 36 h 86"/>
                <a:gd name="T44" fmla="*/ 107 w 138"/>
                <a:gd name="T45" fmla="*/ 36 h 86"/>
                <a:gd name="T46" fmla="*/ 40 w 138"/>
                <a:gd name="T47" fmla="*/ 64 h 86"/>
                <a:gd name="T48" fmla="*/ 40 w 138"/>
                <a:gd name="T49" fmla="*/ 64 h 86"/>
                <a:gd name="T50" fmla="*/ 26 w 138"/>
                <a:gd name="T51" fmla="*/ 72 h 86"/>
                <a:gd name="T52" fmla="*/ 13 w 138"/>
                <a:gd name="T53" fmla="*/ 80 h 86"/>
                <a:gd name="T54" fmla="*/ 13 w 138"/>
                <a:gd name="T55" fmla="*/ 80 h 86"/>
                <a:gd name="T56" fmla="*/ 0 w 138"/>
                <a:gd name="T57" fmla="*/ 86 h 86"/>
                <a:gd name="T58" fmla="*/ 0 w 138"/>
                <a:gd name="T5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86">
                  <a:moveTo>
                    <a:pt x="0" y="86"/>
                  </a:moveTo>
                  <a:lnTo>
                    <a:pt x="0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4" y="72"/>
                  </a:lnTo>
                  <a:lnTo>
                    <a:pt x="9" y="63"/>
                  </a:lnTo>
                  <a:lnTo>
                    <a:pt x="16" y="55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5" y="1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28" y="25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26" y="72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6"/>
            <p:cNvSpPr>
              <a:spLocks/>
            </p:cNvSpPr>
            <p:nvPr/>
          </p:nvSpPr>
          <p:spPr bwMode="auto">
            <a:xfrm>
              <a:off x="13404558" y="3451714"/>
              <a:ext cx="73025" cy="46037"/>
            </a:xfrm>
            <a:custGeom>
              <a:avLst/>
              <a:gdLst>
                <a:gd name="T0" fmla="*/ 0 w 139"/>
                <a:gd name="T1" fmla="*/ 86 h 86"/>
                <a:gd name="T2" fmla="*/ 0 w 139"/>
                <a:gd name="T3" fmla="*/ 86 h 86"/>
                <a:gd name="T4" fmla="*/ 1 w 139"/>
                <a:gd name="T5" fmla="*/ 80 h 86"/>
                <a:gd name="T6" fmla="*/ 1 w 139"/>
                <a:gd name="T7" fmla="*/ 80 h 86"/>
                <a:gd name="T8" fmla="*/ 8 w 139"/>
                <a:gd name="T9" fmla="*/ 65 h 86"/>
                <a:gd name="T10" fmla="*/ 8 w 139"/>
                <a:gd name="T11" fmla="*/ 65 h 86"/>
                <a:gd name="T12" fmla="*/ 11 w 139"/>
                <a:gd name="T13" fmla="*/ 59 h 86"/>
                <a:gd name="T14" fmla="*/ 15 w 139"/>
                <a:gd name="T15" fmla="*/ 56 h 86"/>
                <a:gd name="T16" fmla="*/ 22 w 139"/>
                <a:gd name="T17" fmla="*/ 51 h 86"/>
                <a:gd name="T18" fmla="*/ 22 w 139"/>
                <a:gd name="T19" fmla="*/ 51 h 86"/>
                <a:gd name="T20" fmla="*/ 36 w 139"/>
                <a:gd name="T21" fmla="*/ 44 h 86"/>
                <a:gd name="T22" fmla="*/ 36 w 139"/>
                <a:gd name="T23" fmla="*/ 44 h 86"/>
                <a:gd name="T24" fmla="*/ 129 w 139"/>
                <a:gd name="T25" fmla="*/ 4 h 86"/>
                <a:gd name="T26" fmla="*/ 129 w 139"/>
                <a:gd name="T27" fmla="*/ 4 h 86"/>
                <a:gd name="T28" fmla="*/ 139 w 139"/>
                <a:gd name="T29" fmla="*/ 0 h 86"/>
                <a:gd name="T30" fmla="*/ 139 w 139"/>
                <a:gd name="T31" fmla="*/ 0 h 86"/>
                <a:gd name="T32" fmla="*/ 136 w 139"/>
                <a:gd name="T33" fmla="*/ 10 h 86"/>
                <a:gd name="T34" fmla="*/ 136 w 139"/>
                <a:gd name="T35" fmla="*/ 10 h 86"/>
                <a:gd name="T36" fmla="*/ 133 w 139"/>
                <a:gd name="T37" fmla="*/ 18 h 86"/>
                <a:gd name="T38" fmla="*/ 129 w 139"/>
                <a:gd name="T39" fmla="*/ 24 h 86"/>
                <a:gd name="T40" fmla="*/ 123 w 139"/>
                <a:gd name="T41" fmla="*/ 28 h 86"/>
                <a:gd name="T42" fmla="*/ 116 w 139"/>
                <a:gd name="T43" fmla="*/ 31 h 86"/>
                <a:gd name="T44" fmla="*/ 116 w 139"/>
                <a:gd name="T45" fmla="*/ 31 h 86"/>
                <a:gd name="T46" fmla="*/ 78 w 139"/>
                <a:gd name="T47" fmla="*/ 48 h 86"/>
                <a:gd name="T48" fmla="*/ 39 w 139"/>
                <a:gd name="T49" fmla="*/ 65 h 86"/>
                <a:gd name="T50" fmla="*/ 39 w 139"/>
                <a:gd name="T51" fmla="*/ 65 h 86"/>
                <a:gd name="T52" fmla="*/ 25 w 139"/>
                <a:gd name="T53" fmla="*/ 72 h 86"/>
                <a:gd name="T54" fmla="*/ 11 w 139"/>
                <a:gd name="T55" fmla="*/ 80 h 86"/>
                <a:gd name="T56" fmla="*/ 11 w 139"/>
                <a:gd name="T57" fmla="*/ 80 h 86"/>
                <a:gd name="T58" fmla="*/ 0 w 139"/>
                <a:gd name="T59" fmla="*/ 86 h 86"/>
                <a:gd name="T60" fmla="*/ 0 w 139"/>
                <a:gd name="T6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86">
                  <a:moveTo>
                    <a:pt x="0" y="86"/>
                  </a:moveTo>
                  <a:lnTo>
                    <a:pt x="0" y="86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1" y="59"/>
                  </a:lnTo>
                  <a:lnTo>
                    <a:pt x="15" y="56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6" y="10"/>
                  </a:lnTo>
                  <a:lnTo>
                    <a:pt x="136" y="10"/>
                  </a:lnTo>
                  <a:lnTo>
                    <a:pt x="133" y="18"/>
                  </a:lnTo>
                  <a:lnTo>
                    <a:pt x="129" y="24"/>
                  </a:lnTo>
                  <a:lnTo>
                    <a:pt x="123" y="28"/>
                  </a:lnTo>
                  <a:lnTo>
                    <a:pt x="116" y="31"/>
                  </a:lnTo>
                  <a:lnTo>
                    <a:pt x="116" y="31"/>
                  </a:lnTo>
                  <a:lnTo>
                    <a:pt x="78" y="48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25" y="7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0" y="86"/>
                  </a:lnTo>
                  <a:lnTo>
                    <a:pt x="0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9" name="Freeform 67"/>
            <p:cNvSpPr>
              <a:spLocks/>
            </p:cNvSpPr>
            <p:nvPr/>
          </p:nvSpPr>
          <p:spPr bwMode="auto">
            <a:xfrm>
              <a:off x="13307721" y="3086589"/>
              <a:ext cx="14288" cy="133350"/>
            </a:xfrm>
            <a:custGeom>
              <a:avLst/>
              <a:gdLst>
                <a:gd name="T0" fmla="*/ 20 w 26"/>
                <a:gd name="T1" fmla="*/ 40 h 250"/>
                <a:gd name="T2" fmla="*/ 20 w 26"/>
                <a:gd name="T3" fmla="*/ 40 h 250"/>
                <a:gd name="T4" fmla="*/ 12 w 26"/>
                <a:gd name="T5" fmla="*/ 37 h 250"/>
                <a:gd name="T6" fmla="*/ 12 w 26"/>
                <a:gd name="T7" fmla="*/ 37 h 250"/>
                <a:gd name="T8" fmla="*/ 12 w 26"/>
                <a:gd name="T9" fmla="*/ 47 h 250"/>
                <a:gd name="T10" fmla="*/ 13 w 26"/>
                <a:gd name="T11" fmla="*/ 57 h 250"/>
                <a:gd name="T12" fmla="*/ 13 w 26"/>
                <a:gd name="T13" fmla="*/ 57 h 250"/>
                <a:gd name="T14" fmla="*/ 17 w 26"/>
                <a:gd name="T15" fmla="*/ 109 h 250"/>
                <a:gd name="T16" fmla="*/ 17 w 26"/>
                <a:gd name="T17" fmla="*/ 109 h 250"/>
                <a:gd name="T18" fmla="*/ 24 w 26"/>
                <a:gd name="T19" fmla="*/ 196 h 250"/>
                <a:gd name="T20" fmla="*/ 24 w 26"/>
                <a:gd name="T21" fmla="*/ 196 h 250"/>
                <a:gd name="T22" fmla="*/ 26 w 26"/>
                <a:gd name="T23" fmla="*/ 218 h 250"/>
                <a:gd name="T24" fmla="*/ 26 w 26"/>
                <a:gd name="T25" fmla="*/ 229 h 250"/>
                <a:gd name="T26" fmla="*/ 24 w 26"/>
                <a:gd name="T27" fmla="*/ 239 h 250"/>
                <a:gd name="T28" fmla="*/ 24 w 26"/>
                <a:gd name="T29" fmla="*/ 239 h 250"/>
                <a:gd name="T30" fmla="*/ 23 w 26"/>
                <a:gd name="T31" fmla="*/ 245 h 250"/>
                <a:gd name="T32" fmla="*/ 19 w 26"/>
                <a:gd name="T33" fmla="*/ 250 h 250"/>
                <a:gd name="T34" fmla="*/ 19 w 26"/>
                <a:gd name="T35" fmla="*/ 250 h 250"/>
                <a:gd name="T36" fmla="*/ 17 w 26"/>
                <a:gd name="T37" fmla="*/ 248 h 250"/>
                <a:gd name="T38" fmla="*/ 17 w 26"/>
                <a:gd name="T39" fmla="*/ 245 h 250"/>
                <a:gd name="T40" fmla="*/ 17 w 26"/>
                <a:gd name="T41" fmla="*/ 239 h 250"/>
                <a:gd name="T42" fmla="*/ 17 w 26"/>
                <a:gd name="T43" fmla="*/ 239 h 250"/>
                <a:gd name="T44" fmla="*/ 16 w 26"/>
                <a:gd name="T45" fmla="*/ 215 h 250"/>
                <a:gd name="T46" fmla="*/ 14 w 26"/>
                <a:gd name="T47" fmla="*/ 193 h 250"/>
                <a:gd name="T48" fmla="*/ 10 w 26"/>
                <a:gd name="T49" fmla="*/ 145 h 250"/>
                <a:gd name="T50" fmla="*/ 10 w 26"/>
                <a:gd name="T51" fmla="*/ 145 h 250"/>
                <a:gd name="T52" fmla="*/ 6 w 26"/>
                <a:gd name="T53" fmla="*/ 90 h 250"/>
                <a:gd name="T54" fmla="*/ 6 w 26"/>
                <a:gd name="T55" fmla="*/ 90 h 250"/>
                <a:gd name="T56" fmla="*/ 0 w 26"/>
                <a:gd name="T57" fmla="*/ 31 h 250"/>
                <a:gd name="T58" fmla="*/ 0 w 26"/>
                <a:gd name="T59" fmla="*/ 31 h 250"/>
                <a:gd name="T60" fmla="*/ 0 w 26"/>
                <a:gd name="T61" fmla="*/ 19 h 250"/>
                <a:gd name="T62" fmla="*/ 2 w 26"/>
                <a:gd name="T63" fmla="*/ 8 h 250"/>
                <a:gd name="T64" fmla="*/ 2 w 26"/>
                <a:gd name="T65" fmla="*/ 8 h 250"/>
                <a:gd name="T66" fmla="*/ 6 w 26"/>
                <a:gd name="T67" fmla="*/ 0 h 250"/>
                <a:gd name="T68" fmla="*/ 6 w 26"/>
                <a:gd name="T69" fmla="*/ 0 h 250"/>
                <a:gd name="T70" fmla="*/ 14 w 26"/>
                <a:gd name="T71" fmla="*/ 20 h 250"/>
                <a:gd name="T72" fmla="*/ 20 w 26"/>
                <a:gd name="T73" fmla="*/ 40 h 250"/>
                <a:gd name="T74" fmla="*/ 20 w 26"/>
                <a:gd name="T75" fmla="*/ 40 h 250"/>
                <a:gd name="T76" fmla="*/ 20 w 26"/>
                <a:gd name="T77" fmla="*/ 40 h 250"/>
                <a:gd name="T78" fmla="*/ 20 w 26"/>
                <a:gd name="T7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250">
                  <a:moveTo>
                    <a:pt x="20" y="40"/>
                  </a:moveTo>
                  <a:lnTo>
                    <a:pt x="20" y="4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4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218"/>
                  </a:lnTo>
                  <a:lnTo>
                    <a:pt x="26" y="229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3" y="245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245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16" y="215"/>
                  </a:lnTo>
                  <a:lnTo>
                    <a:pt x="14" y="193"/>
                  </a:lnTo>
                  <a:lnTo>
                    <a:pt x="10" y="145"/>
                  </a:lnTo>
                  <a:lnTo>
                    <a:pt x="10" y="145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2" y="8"/>
                  </a:lnTo>
                  <a:lnTo>
                    <a:pt x="6" y="0"/>
                  </a:lnTo>
                  <a:lnTo>
                    <a:pt x="6" y="0"/>
                  </a:lnTo>
                  <a:lnTo>
                    <a:pt x="14" y="2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0" name="Freeform 68"/>
            <p:cNvSpPr>
              <a:spLocks/>
            </p:cNvSpPr>
            <p:nvPr/>
          </p:nvSpPr>
          <p:spPr bwMode="auto">
            <a:xfrm>
              <a:off x="13023558" y="3515214"/>
              <a:ext cx="25400" cy="68262"/>
            </a:xfrm>
            <a:custGeom>
              <a:avLst/>
              <a:gdLst>
                <a:gd name="T0" fmla="*/ 41 w 49"/>
                <a:gd name="T1" fmla="*/ 2 h 128"/>
                <a:gd name="T2" fmla="*/ 41 w 49"/>
                <a:gd name="T3" fmla="*/ 2 h 128"/>
                <a:gd name="T4" fmla="*/ 38 w 49"/>
                <a:gd name="T5" fmla="*/ 9 h 128"/>
                <a:gd name="T6" fmla="*/ 38 w 49"/>
                <a:gd name="T7" fmla="*/ 9 h 128"/>
                <a:gd name="T8" fmla="*/ 28 w 49"/>
                <a:gd name="T9" fmla="*/ 28 h 128"/>
                <a:gd name="T10" fmla="*/ 28 w 49"/>
                <a:gd name="T11" fmla="*/ 28 h 128"/>
                <a:gd name="T12" fmla="*/ 20 w 49"/>
                <a:gd name="T13" fmla="*/ 45 h 128"/>
                <a:gd name="T14" fmla="*/ 17 w 49"/>
                <a:gd name="T15" fmla="*/ 54 h 128"/>
                <a:gd name="T16" fmla="*/ 15 w 49"/>
                <a:gd name="T17" fmla="*/ 64 h 128"/>
                <a:gd name="T18" fmla="*/ 15 w 49"/>
                <a:gd name="T19" fmla="*/ 64 h 128"/>
                <a:gd name="T20" fmla="*/ 14 w 49"/>
                <a:gd name="T21" fmla="*/ 76 h 128"/>
                <a:gd name="T22" fmla="*/ 14 w 49"/>
                <a:gd name="T23" fmla="*/ 83 h 128"/>
                <a:gd name="T24" fmla="*/ 15 w 49"/>
                <a:gd name="T25" fmla="*/ 90 h 128"/>
                <a:gd name="T26" fmla="*/ 15 w 49"/>
                <a:gd name="T27" fmla="*/ 90 h 128"/>
                <a:gd name="T28" fmla="*/ 18 w 49"/>
                <a:gd name="T29" fmla="*/ 94 h 128"/>
                <a:gd name="T30" fmla="*/ 20 w 49"/>
                <a:gd name="T31" fmla="*/ 97 h 128"/>
                <a:gd name="T32" fmla="*/ 24 w 49"/>
                <a:gd name="T33" fmla="*/ 100 h 128"/>
                <a:gd name="T34" fmla="*/ 28 w 49"/>
                <a:gd name="T35" fmla="*/ 101 h 128"/>
                <a:gd name="T36" fmla="*/ 28 w 49"/>
                <a:gd name="T37" fmla="*/ 101 h 128"/>
                <a:gd name="T38" fmla="*/ 32 w 49"/>
                <a:gd name="T39" fmla="*/ 100 h 128"/>
                <a:gd name="T40" fmla="*/ 36 w 49"/>
                <a:gd name="T41" fmla="*/ 100 h 128"/>
                <a:gd name="T42" fmla="*/ 39 w 49"/>
                <a:gd name="T43" fmla="*/ 97 h 128"/>
                <a:gd name="T44" fmla="*/ 42 w 49"/>
                <a:gd name="T45" fmla="*/ 94 h 128"/>
                <a:gd name="T46" fmla="*/ 42 w 49"/>
                <a:gd name="T47" fmla="*/ 94 h 128"/>
                <a:gd name="T48" fmla="*/ 46 w 49"/>
                <a:gd name="T49" fmla="*/ 87 h 128"/>
                <a:gd name="T50" fmla="*/ 46 w 49"/>
                <a:gd name="T51" fmla="*/ 87 h 128"/>
                <a:gd name="T52" fmla="*/ 48 w 49"/>
                <a:gd name="T53" fmla="*/ 87 h 128"/>
                <a:gd name="T54" fmla="*/ 48 w 49"/>
                <a:gd name="T55" fmla="*/ 87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6 w 49"/>
                <a:gd name="T63" fmla="*/ 107 h 128"/>
                <a:gd name="T64" fmla="*/ 45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6 w 49"/>
                <a:gd name="T71" fmla="*/ 124 h 128"/>
                <a:gd name="T72" fmla="*/ 32 w 49"/>
                <a:gd name="T73" fmla="*/ 127 h 128"/>
                <a:gd name="T74" fmla="*/ 28 w 49"/>
                <a:gd name="T75" fmla="*/ 128 h 128"/>
                <a:gd name="T76" fmla="*/ 22 w 49"/>
                <a:gd name="T77" fmla="*/ 128 h 128"/>
                <a:gd name="T78" fmla="*/ 18 w 49"/>
                <a:gd name="T79" fmla="*/ 127 h 128"/>
                <a:gd name="T80" fmla="*/ 14 w 49"/>
                <a:gd name="T81" fmla="*/ 125 h 128"/>
                <a:gd name="T82" fmla="*/ 10 w 49"/>
                <a:gd name="T83" fmla="*/ 121 h 128"/>
                <a:gd name="T84" fmla="*/ 5 w 49"/>
                <a:gd name="T85" fmla="*/ 117 h 128"/>
                <a:gd name="T86" fmla="*/ 5 w 49"/>
                <a:gd name="T87" fmla="*/ 117 h 128"/>
                <a:gd name="T88" fmla="*/ 3 w 49"/>
                <a:gd name="T89" fmla="*/ 107 h 128"/>
                <a:gd name="T90" fmla="*/ 0 w 49"/>
                <a:gd name="T91" fmla="*/ 96 h 128"/>
                <a:gd name="T92" fmla="*/ 0 w 49"/>
                <a:gd name="T93" fmla="*/ 96 h 128"/>
                <a:gd name="T94" fmla="*/ 1 w 49"/>
                <a:gd name="T95" fmla="*/ 79 h 128"/>
                <a:gd name="T96" fmla="*/ 1 w 49"/>
                <a:gd name="T97" fmla="*/ 71 h 128"/>
                <a:gd name="T98" fmla="*/ 4 w 49"/>
                <a:gd name="T99" fmla="*/ 62 h 128"/>
                <a:gd name="T100" fmla="*/ 4 w 49"/>
                <a:gd name="T101" fmla="*/ 62 h 128"/>
                <a:gd name="T102" fmla="*/ 12 w 49"/>
                <a:gd name="T103" fmla="*/ 38 h 128"/>
                <a:gd name="T104" fmla="*/ 18 w 49"/>
                <a:gd name="T105" fmla="*/ 27 h 128"/>
                <a:gd name="T106" fmla="*/ 24 w 49"/>
                <a:gd name="T107" fmla="*/ 16 h 128"/>
                <a:gd name="T108" fmla="*/ 24 w 49"/>
                <a:gd name="T109" fmla="*/ 16 h 128"/>
                <a:gd name="T110" fmla="*/ 32 w 49"/>
                <a:gd name="T111" fmla="*/ 5 h 128"/>
                <a:gd name="T112" fmla="*/ 32 w 49"/>
                <a:gd name="T113" fmla="*/ 5 h 128"/>
                <a:gd name="T114" fmla="*/ 39 w 49"/>
                <a:gd name="T115" fmla="*/ 0 h 128"/>
                <a:gd name="T116" fmla="*/ 39 w 49"/>
                <a:gd name="T117" fmla="*/ 0 h 128"/>
                <a:gd name="T118" fmla="*/ 41 w 49"/>
                <a:gd name="T119" fmla="*/ 2 h 128"/>
                <a:gd name="T120" fmla="*/ 41 w 49"/>
                <a:gd name="T1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28">
                  <a:moveTo>
                    <a:pt x="41" y="2"/>
                  </a:moveTo>
                  <a:lnTo>
                    <a:pt x="41" y="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4" y="76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8" y="94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0"/>
                  </a:lnTo>
                  <a:lnTo>
                    <a:pt x="36" y="100"/>
                  </a:lnTo>
                  <a:lnTo>
                    <a:pt x="39" y="97"/>
                  </a:lnTo>
                  <a:lnTo>
                    <a:pt x="42" y="94"/>
                  </a:lnTo>
                  <a:lnTo>
                    <a:pt x="42" y="94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6" y="107"/>
                  </a:lnTo>
                  <a:lnTo>
                    <a:pt x="45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8" y="128"/>
                  </a:lnTo>
                  <a:lnTo>
                    <a:pt x="22" y="128"/>
                  </a:lnTo>
                  <a:lnTo>
                    <a:pt x="18" y="127"/>
                  </a:lnTo>
                  <a:lnTo>
                    <a:pt x="14" y="125"/>
                  </a:lnTo>
                  <a:lnTo>
                    <a:pt x="10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79"/>
                  </a:lnTo>
                  <a:lnTo>
                    <a:pt x="1" y="71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2" y="38"/>
                  </a:lnTo>
                  <a:lnTo>
                    <a:pt x="18" y="2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1" name="Freeform 69"/>
            <p:cNvSpPr>
              <a:spLocks/>
            </p:cNvSpPr>
            <p:nvPr/>
          </p:nvSpPr>
          <p:spPr bwMode="auto">
            <a:xfrm>
              <a:off x="13326771" y="3515214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8 w 49"/>
                <a:gd name="T5" fmla="*/ 9 h 128"/>
                <a:gd name="T6" fmla="*/ 38 w 49"/>
                <a:gd name="T7" fmla="*/ 9 h 128"/>
                <a:gd name="T8" fmla="*/ 30 w 49"/>
                <a:gd name="T9" fmla="*/ 24 h 128"/>
                <a:gd name="T10" fmla="*/ 30 w 49"/>
                <a:gd name="T11" fmla="*/ 24 h 128"/>
                <a:gd name="T12" fmla="*/ 21 w 49"/>
                <a:gd name="T13" fmla="*/ 44 h 128"/>
                <a:gd name="T14" fmla="*/ 17 w 49"/>
                <a:gd name="T15" fmla="*/ 54 h 128"/>
                <a:gd name="T16" fmla="*/ 16 w 49"/>
                <a:gd name="T17" fmla="*/ 65 h 128"/>
                <a:gd name="T18" fmla="*/ 16 w 49"/>
                <a:gd name="T19" fmla="*/ 65 h 128"/>
                <a:gd name="T20" fmla="*/ 14 w 49"/>
                <a:gd name="T21" fmla="*/ 73 h 128"/>
                <a:gd name="T22" fmla="*/ 14 w 49"/>
                <a:gd name="T23" fmla="*/ 83 h 128"/>
                <a:gd name="T24" fmla="*/ 14 w 49"/>
                <a:gd name="T25" fmla="*/ 83 h 128"/>
                <a:gd name="T26" fmla="*/ 16 w 49"/>
                <a:gd name="T27" fmla="*/ 86 h 128"/>
                <a:gd name="T28" fmla="*/ 17 w 49"/>
                <a:gd name="T29" fmla="*/ 90 h 128"/>
                <a:gd name="T30" fmla="*/ 17 w 49"/>
                <a:gd name="T31" fmla="*/ 90 h 128"/>
                <a:gd name="T32" fmla="*/ 19 w 49"/>
                <a:gd name="T33" fmla="*/ 94 h 128"/>
                <a:gd name="T34" fmla="*/ 21 w 49"/>
                <a:gd name="T35" fmla="*/ 97 h 128"/>
                <a:gd name="T36" fmla="*/ 24 w 49"/>
                <a:gd name="T37" fmla="*/ 100 h 128"/>
                <a:gd name="T38" fmla="*/ 28 w 49"/>
                <a:gd name="T39" fmla="*/ 101 h 128"/>
                <a:gd name="T40" fmla="*/ 28 w 49"/>
                <a:gd name="T41" fmla="*/ 101 h 128"/>
                <a:gd name="T42" fmla="*/ 33 w 49"/>
                <a:gd name="T43" fmla="*/ 100 h 128"/>
                <a:gd name="T44" fmla="*/ 37 w 49"/>
                <a:gd name="T45" fmla="*/ 99 h 128"/>
                <a:gd name="T46" fmla="*/ 40 w 49"/>
                <a:gd name="T47" fmla="*/ 96 h 128"/>
                <a:gd name="T48" fmla="*/ 42 w 49"/>
                <a:gd name="T49" fmla="*/ 93 h 128"/>
                <a:gd name="T50" fmla="*/ 42 w 49"/>
                <a:gd name="T51" fmla="*/ 93 h 128"/>
                <a:gd name="T52" fmla="*/ 48 w 49"/>
                <a:gd name="T53" fmla="*/ 86 h 128"/>
                <a:gd name="T54" fmla="*/ 48 w 49"/>
                <a:gd name="T55" fmla="*/ 86 h 128"/>
                <a:gd name="T56" fmla="*/ 49 w 49"/>
                <a:gd name="T57" fmla="*/ 94 h 128"/>
                <a:gd name="T58" fmla="*/ 49 w 49"/>
                <a:gd name="T59" fmla="*/ 94 h 128"/>
                <a:gd name="T60" fmla="*/ 49 w 49"/>
                <a:gd name="T61" fmla="*/ 101 h 128"/>
                <a:gd name="T62" fmla="*/ 48 w 49"/>
                <a:gd name="T63" fmla="*/ 108 h 128"/>
                <a:gd name="T64" fmla="*/ 44 w 49"/>
                <a:gd name="T65" fmla="*/ 114 h 128"/>
                <a:gd name="T66" fmla="*/ 41 w 49"/>
                <a:gd name="T67" fmla="*/ 120 h 128"/>
                <a:gd name="T68" fmla="*/ 41 w 49"/>
                <a:gd name="T69" fmla="*/ 120 h 128"/>
                <a:gd name="T70" fmla="*/ 37 w 49"/>
                <a:gd name="T71" fmla="*/ 124 h 128"/>
                <a:gd name="T72" fmla="*/ 31 w 49"/>
                <a:gd name="T73" fmla="*/ 127 h 128"/>
                <a:gd name="T74" fmla="*/ 27 w 49"/>
                <a:gd name="T75" fmla="*/ 128 h 128"/>
                <a:gd name="T76" fmla="*/ 21 w 49"/>
                <a:gd name="T77" fmla="*/ 128 h 128"/>
                <a:gd name="T78" fmla="*/ 17 w 49"/>
                <a:gd name="T79" fmla="*/ 127 h 128"/>
                <a:gd name="T80" fmla="*/ 13 w 49"/>
                <a:gd name="T81" fmla="*/ 124 h 128"/>
                <a:gd name="T82" fmla="*/ 9 w 49"/>
                <a:gd name="T83" fmla="*/ 121 h 128"/>
                <a:gd name="T84" fmla="*/ 6 w 49"/>
                <a:gd name="T85" fmla="*/ 116 h 128"/>
                <a:gd name="T86" fmla="*/ 6 w 49"/>
                <a:gd name="T87" fmla="*/ 116 h 128"/>
                <a:gd name="T88" fmla="*/ 3 w 49"/>
                <a:gd name="T89" fmla="*/ 107 h 128"/>
                <a:gd name="T90" fmla="*/ 2 w 49"/>
                <a:gd name="T91" fmla="*/ 99 h 128"/>
                <a:gd name="T92" fmla="*/ 0 w 49"/>
                <a:gd name="T93" fmla="*/ 89 h 128"/>
                <a:gd name="T94" fmla="*/ 2 w 49"/>
                <a:gd name="T95" fmla="*/ 80 h 128"/>
                <a:gd name="T96" fmla="*/ 2 w 49"/>
                <a:gd name="T97" fmla="*/ 80 h 128"/>
                <a:gd name="T98" fmla="*/ 5 w 49"/>
                <a:gd name="T99" fmla="*/ 61 h 128"/>
                <a:gd name="T100" fmla="*/ 12 w 49"/>
                <a:gd name="T101" fmla="*/ 42 h 128"/>
                <a:gd name="T102" fmla="*/ 20 w 49"/>
                <a:gd name="T103" fmla="*/ 24 h 128"/>
                <a:gd name="T104" fmla="*/ 30 w 49"/>
                <a:gd name="T105" fmla="*/ 9 h 128"/>
                <a:gd name="T106" fmla="*/ 30 w 49"/>
                <a:gd name="T107" fmla="*/ 9 h 128"/>
                <a:gd name="T108" fmla="*/ 34 w 49"/>
                <a:gd name="T109" fmla="*/ 3 h 128"/>
                <a:gd name="T110" fmla="*/ 37 w 49"/>
                <a:gd name="T111" fmla="*/ 2 h 128"/>
                <a:gd name="T112" fmla="*/ 41 w 49"/>
                <a:gd name="T113" fmla="*/ 0 h 128"/>
                <a:gd name="T114" fmla="*/ 41 w 49"/>
                <a:gd name="T1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1" y="44"/>
                  </a:lnTo>
                  <a:lnTo>
                    <a:pt x="17" y="54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6" y="86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9" y="94"/>
                  </a:lnTo>
                  <a:lnTo>
                    <a:pt x="21" y="97"/>
                  </a:lnTo>
                  <a:lnTo>
                    <a:pt x="24" y="100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3" y="100"/>
                  </a:lnTo>
                  <a:lnTo>
                    <a:pt x="37" y="99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9" y="101"/>
                  </a:lnTo>
                  <a:lnTo>
                    <a:pt x="48" y="108"/>
                  </a:lnTo>
                  <a:lnTo>
                    <a:pt x="44" y="114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7" y="124"/>
                  </a:lnTo>
                  <a:lnTo>
                    <a:pt x="31" y="127"/>
                  </a:lnTo>
                  <a:lnTo>
                    <a:pt x="27" y="128"/>
                  </a:lnTo>
                  <a:lnTo>
                    <a:pt x="21" y="128"/>
                  </a:lnTo>
                  <a:lnTo>
                    <a:pt x="17" y="127"/>
                  </a:lnTo>
                  <a:lnTo>
                    <a:pt x="13" y="124"/>
                  </a:lnTo>
                  <a:lnTo>
                    <a:pt x="9" y="12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5" y="61"/>
                  </a:lnTo>
                  <a:lnTo>
                    <a:pt x="12" y="42"/>
                  </a:lnTo>
                  <a:lnTo>
                    <a:pt x="20" y="24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4" y="3"/>
                  </a:lnTo>
                  <a:lnTo>
                    <a:pt x="37" y="2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2" name="Freeform 70"/>
            <p:cNvSpPr>
              <a:spLocks/>
            </p:cNvSpPr>
            <p:nvPr/>
          </p:nvSpPr>
          <p:spPr bwMode="auto">
            <a:xfrm>
              <a:off x="13053721" y="3192952"/>
              <a:ext cx="25400" cy="68262"/>
            </a:xfrm>
            <a:custGeom>
              <a:avLst/>
              <a:gdLst>
                <a:gd name="T0" fmla="*/ 41 w 49"/>
                <a:gd name="T1" fmla="*/ 0 h 128"/>
                <a:gd name="T2" fmla="*/ 41 w 49"/>
                <a:gd name="T3" fmla="*/ 0 h 128"/>
                <a:gd name="T4" fmla="*/ 39 w 49"/>
                <a:gd name="T5" fmla="*/ 9 h 128"/>
                <a:gd name="T6" fmla="*/ 39 w 49"/>
                <a:gd name="T7" fmla="*/ 9 h 128"/>
                <a:gd name="T8" fmla="*/ 34 w 49"/>
                <a:gd name="T9" fmla="*/ 19 h 128"/>
                <a:gd name="T10" fmla="*/ 34 w 49"/>
                <a:gd name="T11" fmla="*/ 19 h 128"/>
                <a:gd name="T12" fmla="*/ 27 w 49"/>
                <a:gd name="T13" fmla="*/ 28 h 128"/>
                <a:gd name="T14" fmla="*/ 22 w 49"/>
                <a:gd name="T15" fmla="*/ 40 h 128"/>
                <a:gd name="T16" fmla="*/ 18 w 49"/>
                <a:gd name="T17" fmla="*/ 51 h 128"/>
                <a:gd name="T18" fmla="*/ 15 w 49"/>
                <a:gd name="T19" fmla="*/ 63 h 128"/>
                <a:gd name="T20" fmla="*/ 15 w 49"/>
                <a:gd name="T21" fmla="*/ 63 h 128"/>
                <a:gd name="T22" fmla="*/ 14 w 49"/>
                <a:gd name="T23" fmla="*/ 73 h 128"/>
                <a:gd name="T24" fmla="*/ 14 w 49"/>
                <a:gd name="T25" fmla="*/ 83 h 128"/>
                <a:gd name="T26" fmla="*/ 14 w 49"/>
                <a:gd name="T27" fmla="*/ 83 h 128"/>
                <a:gd name="T28" fmla="*/ 15 w 49"/>
                <a:gd name="T29" fmla="*/ 90 h 128"/>
                <a:gd name="T30" fmla="*/ 20 w 49"/>
                <a:gd name="T31" fmla="*/ 96 h 128"/>
                <a:gd name="T32" fmla="*/ 20 w 49"/>
                <a:gd name="T33" fmla="*/ 96 h 128"/>
                <a:gd name="T34" fmla="*/ 24 w 49"/>
                <a:gd name="T35" fmla="*/ 100 h 128"/>
                <a:gd name="T36" fmla="*/ 29 w 49"/>
                <a:gd name="T37" fmla="*/ 101 h 128"/>
                <a:gd name="T38" fmla="*/ 35 w 49"/>
                <a:gd name="T39" fmla="*/ 100 h 128"/>
                <a:gd name="T40" fmla="*/ 41 w 49"/>
                <a:gd name="T41" fmla="*/ 96 h 128"/>
                <a:gd name="T42" fmla="*/ 41 w 49"/>
                <a:gd name="T43" fmla="*/ 96 h 128"/>
                <a:gd name="T44" fmla="*/ 43 w 49"/>
                <a:gd name="T45" fmla="*/ 92 h 128"/>
                <a:gd name="T46" fmla="*/ 45 w 49"/>
                <a:gd name="T47" fmla="*/ 89 h 128"/>
                <a:gd name="T48" fmla="*/ 48 w 49"/>
                <a:gd name="T49" fmla="*/ 87 h 128"/>
                <a:gd name="T50" fmla="*/ 48 w 49"/>
                <a:gd name="T51" fmla="*/ 87 h 128"/>
                <a:gd name="T52" fmla="*/ 49 w 49"/>
                <a:gd name="T53" fmla="*/ 94 h 128"/>
                <a:gd name="T54" fmla="*/ 49 w 49"/>
                <a:gd name="T55" fmla="*/ 94 h 128"/>
                <a:gd name="T56" fmla="*/ 48 w 49"/>
                <a:gd name="T57" fmla="*/ 106 h 128"/>
                <a:gd name="T58" fmla="*/ 45 w 49"/>
                <a:gd name="T59" fmla="*/ 111 h 128"/>
                <a:gd name="T60" fmla="*/ 42 w 49"/>
                <a:gd name="T61" fmla="*/ 117 h 128"/>
                <a:gd name="T62" fmla="*/ 42 w 49"/>
                <a:gd name="T63" fmla="*/ 117 h 128"/>
                <a:gd name="T64" fmla="*/ 39 w 49"/>
                <a:gd name="T65" fmla="*/ 121 h 128"/>
                <a:gd name="T66" fmla="*/ 36 w 49"/>
                <a:gd name="T67" fmla="*/ 124 h 128"/>
                <a:gd name="T68" fmla="*/ 32 w 49"/>
                <a:gd name="T69" fmla="*/ 127 h 128"/>
                <a:gd name="T70" fmla="*/ 27 w 49"/>
                <a:gd name="T71" fmla="*/ 128 h 128"/>
                <a:gd name="T72" fmla="*/ 27 w 49"/>
                <a:gd name="T73" fmla="*/ 128 h 128"/>
                <a:gd name="T74" fmla="*/ 20 w 49"/>
                <a:gd name="T75" fmla="*/ 128 h 128"/>
                <a:gd name="T76" fmla="*/ 14 w 49"/>
                <a:gd name="T77" fmla="*/ 125 h 128"/>
                <a:gd name="T78" fmla="*/ 8 w 49"/>
                <a:gd name="T79" fmla="*/ 121 h 128"/>
                <a:gd name="T80" fmla="*/ 6 w 49"/>
                <a:gd name="T81" fmla="*/ 115 h 128"/>
                <a:gd name="T82" fmla="*/ 6 w 49"/>
                <a:gd name="T83" fmla="*/ 115 h 128"/>
                <a:gd name="T84" fmla="*/ 1 w 49"/>
                <a:gd name="T85" fmla="*/ 103 h 128"/>
                <a:gd name="T86" fmla="*/ 0 w 49"/>
                <a:gd name="T87" fmla="*/ 90 h 128"/>
                <a:gd name="T88" fmla="*/ 0 w 49"/>
                <a:gd name="T89" fmla="*/ 90 h 128"/>
                <a:gd name="T90" fmla="*/ 1 w 49"/>
                <a:gd name="T91" fmla="*/ 71 h 128"/>
                <a:gd name="T92" fmla="*/ 7 w 49"/>
                <a:gd name="T93" fmla="*/ 52 h 128"/>
                <a:gd name="T94" fmla="*/ 7 w 49"/>
                <a:gd name="T95" fmla="*/ 52 h 128"/>
                <a:gd name="T96" fmla="*/ 15 w 49"/>
                <a:gd name="T97" fmla="*/ 31 h 128"/>
                <a:gd name="T98" fmla="*/ 27 w 49"/>
                <a:gd name="T99" fmla="*/ 12 h 128"/>
                <a:gd name="T100" fmla="*/ 27 w 49"/>
                <a:gd name="T101" fmla="*/ 12 h 128"/>
                <a:gd name="T102" fmla="*/ 32 w 49"/>
                <a:gd name="T103" fmla="*/ 5 h 128"/>
                <a:gd name="T104" fmla="*/ 36 w 49"/>
                <a:gd name="T105" fmla="*/ 3 h 128"/>
                <a:gd name="T106" fmla="*/ 41 w 49"/>
                <a:gd name="T107" fmla="*/ 0 h 128"/>
                <a:gd name="T108" fmla="*/ 41 w 49"/>
                <a:gd name="T10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128">
                  <a:moveTo>
                    <a:pt x="41" y="0"/>
                  </a:moveTo>
                  <a:lnTo>
                    <a:pt x="41" y="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27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73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5" y="90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4" y="100"/>
                  </a:lnTo>
                  <a:lnTo>
                    <a:pt x="29" y="101"/>
                  </a:lnTo>
                  <a:lnTo>
                    <a:pt x="35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3" y="92"/>
                  </a:lnTo>
                  <a:lnTo>
                    <a:pt x="45" y="89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9" y="94"/>
                  </a:lnTo>
                  <a:lnTo>
                    <a:pt x="49" y="94"/>
                  </a:lnTo>
                  <a:lnTo>
                    <a:pt x="48" y="106"/>
                  </a:lnTo>
                  <a:lnTo>
                    <a:pt x="45" y="11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39" y="121"/>
                  </a:lnTo>
                  <a:lnTo>
                    <a:pt x="36" y="124"/>
                  </a:lnTo>
                  <a:lnTo>
                    <a:pt x="32" y="127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4" y="125"/>
                  </a:lnTo>
                  <a:lnTo>
                    <a:pt x="8" y="121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" y="103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" y="7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3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3" name="Freeform 71"/>
            <p:cNvSpPr>
              <a:spLocks/>
            </p:cNvSpPr>
            <p:nvPr/>
          </p:nvSpPr>
          <p:spPr bwMode="auto">
            <a:xfrm>
              <a:off x="13125158" y="3254864"/>
              <a:ext cx="23813" cy="66675"/>
            </a:xfrm>
            <a:custGeom>
              <a:avLst/>
              <a:gdLst>
                <a:gd name="T0" fmla="*/ 39 w 47"/>
                <a:gd name="T1" fmla="*/ 0 h 128"/>
                <a:gd name="T2" fmla="*/ 39 w 47"/>
                <a:gd name="T3" fmla="*/ 0 h 128"/>
                <a:gd name="T4" fmla="*/ 39 w 47"/>
                <a:gd name="T5" fmla="*/ 5 h 128"/>
                <a:gd name="T6" fmla="*/ 38 w 47"/>
                <a:gd name="T7" fmla="*/ 9 h 128"/>
                <a:gd name="T8" fmla="*/ 35 w 47"/>
                <a:gd name="T9" fmla="*/ 14 h 128"/>
                <a:gd name="T10" fmla="*/ 35 w 47"/>
                <a:gd name="T11" fmla="*/ 14 h 128"/>
                <a:gd name="T12" fmla="*/ 25 w 47"/>
                <a:gd name="T13" fmla="*/ 31 h 128"/>
                <a:gd name="T14" fmla="*/ 18 w 47"/>
                <a:gd name="T15" fmla="*/ 48 h 128"/>
                <a:gd name="T16" fmla="*/ 18 w 47"/>
                <a:gd name="T17" fmla="*/ 48 h 128"/>
                <a:gd name="T18" fmla="*/ 14 w 47"/>
                <a:gd name="T19" fmla="*/ 64 h 128"/>
                <a:gd name="T20" fmla="*/ 12 w 47"/>
                <a:gd name="T21" fmla="*/ 71 h 128"/>
                <a:gd name="T22" fmla="*/ 12 w 47"/>
                <a:gd name="T23" fmla="*/ 79 h 128"/>
                <a:gd name="T24" fmla="*/ 12 w 47"/>
                <a:gd name="T25" fmla="*/ 79 h 128"/>
                <a:gd name="T26" fmla="*/ 14 w 47"/>
                <a:gd name="T27" fmla="*/ 86 h 128"/>
                <a:gd name="T28" fmla="*/ 17 w 47"/>
                <a:gd name="T29" fmla="*/ 93 h 128"/>
                <a:gd name="T30" fmla="*/ 17 w 47"/>
                <a:gd name="T31" fmla="*/ 93 h 128"/>
                <a:gd name="T32" fmla="*/ 18 w 47"/>
                <a:gd name="T33" fmla="*/ 96 h 128"/>
                <a:gd name="T34" fmla="*/ 21 w 47"/>
                <a:gd name="T35" fmla="*/ 99 h 128"/>
                <a:gd name="T36" fmla="*/ 24 w 47"/>
                <a:gd name="T37" fmla="*/ 100 h 128"/>
                <a:gd name="T38" fmla="*/ 28 w 47"/>
                <a:gd name="T39" fmla="*/ 102 h 128"/>
                <a:gd name="T40" fmla="*/ 31 w 47"/>
                <a:gd name="T41" fmla="*/ 102 h 128"/>
                <a:gd name="T42" fmla="*/ 33 w 47"/>
                <a:gd name="T43" fmla="*/ 100 h 128"/>
                <a:gd name="T44" fmla="*/ 38 w 47"/>
                <a:gd name="T45" fmla="*/ 97 h 128"/>
                <a:gd name="T46" fmla="*/ 40 w 47"/>
                <a:gd name="T47" fmla="*/ 95 h 128"/>
                <a:gd name="T48" fmla="*/ 40 w 47"/>
                <a:gd name="T49" fmla="*/ 95 h 128"/>
                <a:gd name="T50" fmla="*/ 43 w 47"/>
                <a:gd name="T51" fmla="*/ 90 h 128"/>
                <a:gd name="T52" fmla="*/ 43 w 47"/>
                <a:gd name="T53" fmla="*/ 90 h 128"/>
                <a:gd name="T54" fmla="*/ 46 w 47"/>
                <a:gd name="T55" fmla="*/ 89 h 128"/>
                <a:gd name="T56" fmla="*/ 46 w 47"/>
                <a:gd name="T57" fmla="*/ 89 h 128"/>
                <a:gd name="T58" fmla="*/ 47 w 47"/>
                <a:gd name="T59" fmla="*/ 90 h 128"/>
                <a:gd name="T60" fmla="*/ 47 w 47"/>
                <a:gd name="T61" fmla="*/ 90 h 128"/>
                <a:gd name="T62" fmla="*/ 47 w 47"/>
                <a:gd name="T63" fmla="*/ 99 h 128"/>
                <a:gd name="T64" fmla="*/ 46 w 47"/>
                <a:gd name="T65" fmla="*/ 107 h 128"/>
                <a:gd name="T66" fmla="*/ 43 w 47"/>
                <a:gd name="T67" fmla="*/ 114 h 128"/>
                <a:gd name="T68" fmla="*/ 38 w 47"/>
                <a:gd name="T69" fmla="*/ 121 h 128"/>
                <a:gd name="T70" fmla="*/ 38 w 47"/>
                <a:gd name="T71" fmla="*/ 121 h 128"/>
                <a:gd name="T72" fmla="*/ 33 w 47"/>
                <a:gd name="T73" fmla="*/ 125 h 128"/>
                <a:gd name="T74" fmla="*/ 29 w 47"/>
                <a:gd name="T75" fmla="*/ 127 h 128"/>
                <a:gd name="T76" fmla="*/ 25 w 47"/>
                <a:gd name="T77" fmla="*/ 128 h 128"/>
                <a:gd name="T78" fmla="*/ 19 w 47"/>
                <a:gd name="T79" fmla="*/ 128 h 128"/>
                <a:gd name="T80" fmla="*/ 15 w 47"/>
                <a:gd name="T81" fmla="*/ 127 h 128"/>
                <a:gd name="T82" fmla="*/ 11 w 47"/>
                <a:gd name="T83" fmla="*/ 125 h 128"/>
                <a:gd name="T84" fmla="*/ 8 w 47"/>
                <a:gd name="T85" fmla="*/ 121 h 128"/>
                <a:gd name="T86" fmla="*/ 5 w 47"/>
                <a:gd name="T87" fmla="*/ 117 h 128"/>
                <a:gd name="T88" fmla="*/ 5 w 47"/>
                <a:gd name="T89" fmla="*/ 117 h 128"/>
                <a:gd name="T90" fmla="*/ 3 w 47"/>
                <a:gd name="T91" fmla="*/ 111 h 128"/>
                <a:gd name="T92" fmla="*/ 1 w 47"/>
                <a:gd name="T93" fmla="*/ 106 h 128"/>
                <a:gd name="T94" fmla="*/ 1 w 47"/>
                <a:gd name="T95" fmla="*/ 106 h 128"/>
                <a:gd name="T96" fmla="*/ 0 w 47"/>
                <a:gd name="T97" fmla="*/ 95 h 128"/>
                <a:gd name="T98" fmla="*/ 0 w 47"/>
                <a:gd name="T99" fmla="*/ 83 h 128"/>
                <a:gd name="T100" fmla="*/ 1 w 47"/>
                <a:gd name="T101" fmla="*/ 72 h 128"/>
                <a:gd name="T102" fmla="*/ 3 w 47"/>
                <a:gd name="T103" fmla="*/ 62 h 128"/>
                <a:gd name="T104" fmla="*/ 3 w 47"/>
                <a:gd name="T105" fmla="*/ 62 h 128"/>
                <a:gd name="T106" fmla="*/ 8 w 47"/>
                <a:gd name="T107" fmla="*/ 48 h 128"/>
                <a:gd name="T108" fmla="*/ 14 w 47"/>
                <a:gd name="T109" fmla="*/ 34 h 128"/>
                <a:gd name="T110" fmla="*/ 21 w 47"/>
                <a:gd name="T111" fmla="*/ 20 h 128"/>
                <a:gd name="T112" fmla="*/ 29 w 47"/>
                <a:gd name="T113" fmla="*/ 7 h 128"/>
                <a:gd name="T114" fmla="*/ 29 w 47"/>
                <a:gd name="T115" fmla="*/ 7 h 128"/>
                <a:gd name="T116" fmla="*/ 33 w 47"/>
                <a:gd name="T117" fmla="*/ 3 h 128"/>
                <a:gd name="T118" fmla="*/ 36 w 47"/>
                <a:gd name="T119" fmla="*/ 2 h 128"/>
                <a:gd name="T120" fmla="*/ 39 w 47"/>
                <a:gd name="T121" fmla="*/ 0 h 128"/>
                <a:gd name="T122" fmla="*/ 39 w 47"/>
                <a:gd name="T12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" h="128">
                  <a:moveTo>
                    <a:pt x="39" y="0"/>
                  </a:moveTo>
                  <a:lnTo>
                    <a:pt x="39" y="0"/>
                  </a:lnTo>
                  <a:lnTo>
                    <a:pt x="39" y="5"/>
                  </a:lnTo>
                  <a:lnTo>
                    <a:pt x="38" y="9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25" y="31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4" y="64"/>
                  </a:lnTo>
                  <a:lnTo>
                    <a:pt x="12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86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6"/>
                  </a:lnTo>
                  <a:lnTo>
                    <a:pt x="21" y="99"/>
                  </a:lnTo>
                  <a:lnTo>
                    <a:pt x="24" y="100"/>
                  </a:lnTo>
                  <a:lnTo>
                    <a:pt x="28" y="102"/>
                  </a:lnTo>
                  <a:lnTo>
                    <a:pt x="31" y="102"/>
                  </a:lnTo>
                  <a:lnTo>
                    <a:pt x="33" y="100"/>
                  </a:lnTo>
                  <a:lnTo>
                    <a:pt x="38" y="97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9"/>
                  </a:lnTo>
                  <a:lnTo>
                    <a:pt x="46" y="89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9"/>
                  </a:lnTo>
                  <a:lnTo>
                    <a:pt x="46" y="107"/>
                  </a:lnTo>
                  <a:lnTo>
                    <a:pt x="43" y="114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3" y="125"/>
                  </a:lnTo>
                  <a:lnTo>
                    <a:pt x="29" y="127"/>
                  </a:lnTo>
                  <a:lnTo>
                    <a:pt x="25" y="128"/>
                  </a:lnTo>
                  <a:lnTo>
                    <a:pt x="19" y="128"/>
                  </a:lnTo>
                  <a:lnTo>
                    <a:pt x="15" y="127"/>
                  </a:lnTo>
                  <a:lnTo>
                    <a:pt x="11" y="125"/>
                  </a:lnTo>
                  <a:lnTo>
                    <a:pt x="8" y="121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3" y="111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1" y="7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8" y="48"/>
                  </a:lnTo>
                  <a:lnTo>
                    <a:pt x="14" y="34"/>
                  </a:lnTo>
                  <a:lnTo>
                    <a:pt x="21" y="20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72"/>
            <p:cNvSpPr>
              <a:spLocks/>
            </p:cNvSpPr>
            <p:nvPr/>
          </p:nvSpPr>
          <p:spPr bwMode="auto">
            <a:xfrm>
              <a:off x="13258508" y="3399327"/>
              <a:ext cx="25400" cy="66675"/>
            </a:xfrm>
            <a:custGeom>
              <a:avLst/>
              <a:gdLst>
                <a:gd name="T0" fmla="*/ 47 w 48"/>
                <a:gd name="T1" fmla="*/ 87 h 128"/>
                <a:gd name="T2" fmla="*/ 47 w 48"/>
                <a:gd name="T3" fmla="*/ 87 h 128"/>
                <a:gd name="T4" fmla="*/ 48 w 48"/>
                <a:gd name="T5" fmla="*/ 93 h 128"/>
                <a:gd name="T6" fmla="*/ 48 w 48"/>
                <a:gd name="T7" fmla="*/ 98 h 128"/>
                <a:gd name="T8" fmla="*/ 47 w 48"/>
                <a:gd name="T9" fmla="*/ 108 h 128"/>
                <a:gd name="T10" fmla="*/ 41 w 48"/>
                <a:gd name="T11" fmla="*/ 118 h 128"/>
                <a:gd name="T12" fmla="*/ 38 w 48"/>
                <a:gd name="T13" fmla="*/ 122 h 128"/>
                <a:gd name="T14" fmla="*/ 35 w 48"/>
                <a:gd name="T15" fmla="*/ 125 h 128"/>
                <a:gd name="T16" fmla="*/ 35 w 48"/>
                <a:gd name="T17" fmla="*/ 125 h 128"/>
                <a:gd name="T18" fmla="*/ 27 w 48"/>
                <a:gd name="T19" fmla="*/ 128 h 128"/>
                <a:gd name="T20" fmla="*/ 20 w 48"/>
                <a:gd name="T21" fmla="*/ 128 h 128"/>
                <a:gd name="T22" fmla="*/ 16 w 48"/>
                <a:gd name="T23" fmla="*/ 126 h 128"/>
                <a:gd name="T24" fmla="*/ 13 w 48"/>
                <a:gd name="T25" fmla="*/ 125 h 128"/>
                <a:gd name="T26" fmla="*/ 9 w 48"/>
                <a:gd name="T27" fmla="*/ 122 h 128"/>
                <a:gd name="T28" fmla="*/ 6 w 48"/>
                <a:gd name="T29" fmla="*/ 118 h 128"/>
                <a:gd name="T30" fmla="*/ 6 w 48"/>
                <a:gd name="T31" fmla="*/ 118 h 128"/>
                <a:gd name="T32" fmla="*/ 3 w 48"/>
                <a:gd name="T33" fmla="*/ 107 h 128"/>
                <a:gd name="T34" fmla="*/ 0 w 48"/>
                <a:gd name="T35" fmla="*/ 97 h 128"/>
                <a:gd name="T36" fmla="*/ 0 w 48"/>
                <a:gd name="T37" fmla="*/ 87 h 128"/>
                <a:gd name="T38" fmla="*/ 2 w 48"/>
                <a:gd name="T39" fmla="*/ 77 h 128"/>
                <a:gd name="T40" fmla="*/ 2 w 48"/>
                <a:gd name="T41" fmla="*/ 77 h 128"/>
                <a:gd name="T42" fmla="*/ 4 w 48"/>
                <a:gd name="T43" fmla="*/ 59 h 128"/>
                <a:gd name="T44" fmla="*/ 12 w 48"/>
                <a:gd name="T45" fmla="*/ 42 h 128"/>
                <a:gd name="T46" fmla="*/ 19 w 48"/>
                <a:gd name="T47" fmla="*/ 27 h 128"/>
                <a:gd name="T48" fmla="*/ 27 w 48"/>
                <a:gd name="T49" fmla="*/ 11 h 128"/>
                <a:gd name="T50" fmla="*/ 27 w 48"/>
                <a:gd name="T51" fmla="*/ 11 h 128"/>
                <a:gd name="T52" fmla="*/ 34 w 48"/>
                <a:gd name="T53" fmla="*/ 4 h 128"/>
                <a:gd name="T54" fmla="*/ 34 w 48"/>
                <a:gd name="T55" fmla="*/ 4 h 128"/>
                <a:gd name="T56" fmla="*/ 40 w 48"/>
                <a:gd name="T57" fmla="*/ 0 h 128"/>
                <a:gd name="T58" fmla="*/ 40 w 48"/>
                <a:gd name="T59" fmla="*/ 0 h 128"/>
                <a:gd name="T60" fmla="*/ 40 w 48"/>
                <a:gd name="T61" fmla="*/ 3 h 128"/>
                <a:gd name="T62" fmla="*/ 40 w 48"/>
                <a:gd name="T63" fmla="*/ 6 h 128"/>
                <a:gd name="T64" fmla="*/ 38 w 48"/>
                <a:gd name="T65" fmla="*/ 10 h 128"/>
                <a:gd name="T66" fmla="*/ 38 w 48"/>
                <a:gd name="T67" fmla="*/ 10 h 128"/>
                <a:gd name="T68" fmla="*/ 27 w 48"/>
                <a:gd name="T69" fmla="*/ 29 h 128"/>
                <a:gd name="T70" fmla="*/ 27 w 48"/>
                <a:gd name="T71" fmla="*/ 29 h 128"/>
                <a:gd name="T72" fmla="*/ 23 w 48"/>
                <a:gd name="T73" fmla="*/ 39 h 128"/>
                <a:gd name="T74" fmla="*/ 19 w 48"/>
                <a:gd name="T75" fmla="*/ 49 h 128"/>
                <a:gd name="T76" fmla="*/ 16 w 48"/>
                <a:gd name="T77" fmla="*/ 57 h 128"/>
                <a:gd name="T78" fmla="*/ 14 w 48"/>
                <a:gd name="T79" fmla="*/ 69 h 128"/>
                <a:gd name="T80" fmla="*/ 14 w 48"/>
                <a:gd name="T81" fmla="*/ 69 h 128"/>
                <a:gd name="T82" fmla="*/ 14 w 48"/>
                <a:gd name="T83" fmla="*/ 77 h 128"/>
                <a:gd name="T84" fmla="*/ 14 w 48"/>
                <a:gd name="T85" fmla="*/ 87 h 128"/>
                <a:gd name="T86" fmla="*/ 14 w 48"/>
                <a:gd name="T87" fmla="*/ 87 h 128"/>
                <a:gd name="T88" fmla="*/ 16 w 48"/>
                <a:gd name="T89" fmla="*/ 91 h 128"/>
                <a:gd name="T90" fmla="*/ 19 w 48"/>
                <a:gd name="T91" fmla="*/ 95 h 128"/>
                <a:gd name="T92" fmla="*/ 19 w 48"/>
                <a:gd name="T93" fmla="*/ 95 h 128"/>
                <a:gd name="T94" fmla="*/ 23 w 48"/>
                <a:gd name="T95" fmla="*/ 100 h 128"/>
                <a:gd name="T96" fmla="*/ 28 w 48"/>
                <a:gd name="T97" fmla="*/ 101 h 128"/>
                <a:gd name="T98" fmla="*/ 34 w 48"/>
                <a:gd name="T99" fmla="*/ 101 h 128"/>
                <a:gd name="T100" fmla="*/ 40 w 48"/>
                <a:gd name="T101" fmla="*/ 97 h 128"/>
                <a:gd name="T102" fmla="*/ 40 w 48"/>
                <a:gd name="T103" fmla="*/ 97 h 128"/>
                <a:gd name="T104" fmla="*/ 47 w 48"/>
                <a:gd name="T105" fmla="*/ 87 h 128"/>
                <a:gd name="T106" fmla="*/ 47 w 48"/>
                <a:gd name="T107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" h="128">
                  <a:moveTo>
                    <a:pt x="47" y="87"/>
                  </a:moveTo>
                  <a:lnTo>
                    <a:pt x="47" y="87"/>
                  </a:lnTo>
                  <a:lnTo>
                    <a:pt x="48" y="93"/>
                  </a:lnTo>
                  <a:lnTo>
                    <a:pt x="48" y="98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8" y="122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27" y="128"/>
                  </a:lnTo>
                  <a:lnTo>
                    <a:pt x="20" y="128"/>
                  </a:lnTo>
                  <a:lnTo>
                    <a:pt x="16" y="126"/>
                  </a:lnTo>
                  <a:lnTo>
                    <a:pt x="13" y="125"/>
                  </a:lnTo>
                  <a:lnTo>
                    <a:pt x="9" y="12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" y="59"/>
                  </a:lnTo>
                  <a:lnTo>
                    <a:pt x="12" y="42"/>
                  </a:lnTo>
                  <a:lnTo>
                    <a:pt x="19" y="2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3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3" y="39"/>
                  </a:lnTo>
                  <a:lnTo>
                    <a:pt x="19" y="49"/>
                  </a:lnTo>
                  <a:lnTo>
                    <a:pt x="16" y="57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7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6" y="91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23" y="100"/>
                  </a:lnTo>
                  <a:lnTo>
                    <a:pt x="28" y="101"/>
                  </a:lnTo>
                  <a:lnTo>
                    <a:pt x="34" y="101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7" y="87"/>
                  </a:lnTo>
                  <a:lnTo>
                    <a:pt x="47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5" name="Freeform 73"/>
            <p:cNvSpPr>
              <a:spLocks/>
            </p:cNvSpPr>
            <p:nvPr/>
          </p:nvSpPr>
          <p:spPr bwMode="auto">
            <a:xfrm>
              <a:off x="13652208" y="3518389"/>
              <a:ext cx="25400" cy="65087"/>
            </a:xfrm>
            <a:custGeom>
              <a:avLst/>
              <a:gdLst>
                <a:gd name="T0" fmla="*/ 38 w 47"/>
                <a:gd name="T1" fmla="*/ 2 h 123"/>
                <a:gd name="T2" fmla="*/ 38 w 47"/>
                <a:gd name="T3" fmla="*/ 2 h 123"/>
                <a:gd name="T4" fmla="*/ 37 w 47"/>
                <a:gd name="T5" fmla="*/ 9 h 123"/>
                <a:gd name="T6" fmla="*/ 37 w 47"/>
                <a:gd name="T7" fmla="*/ 9 h 123"/>
                <a:gd name="T8" fmla="*/ 26 w 47"/>
                <a:gd name="T9" fmla="*/ 30 h 123"/>
                <a:gd name="T10" fmla="*/ 26 w 47"/>
                <a:gd name="T11" fmla="*/ 30 h 123"/>
                <a:gd name="T12" fmla="*/ 20 w 47"/>
                <a:gd name="T13" fmla="*/ 41 h 123"/>
                <a:gd name="T14" fmla="*/ 16 w 47"/>
                <a:gd name="T15" fmla="*/ 52 h 123"/>
                <a:gd name="T16" fmla="*/ 13 w 47"/>
                <a:gd name="T17" fmla="*/ 65 h 123"/>
                <a:gd name="T18" fmla="*/ 13 w 47"/>
                <a:gd name="T19" fmla="*/ 76 h 123"/>
                <a:gd name="T20" fmla="*/ 13 w 47"/>
                <a:gd name="T21" fmla="*/ 76 h 123"/>
                <a:gd name="T22" fmla="*/ 14 w 47"/>
                <a:gd name="T23" fmla="*/ 85 h 123"/>
                <a:gd name="T24" fmla="*/ 17 w 47"/>
                <a:gd name="T25" fmla="*/ 90 h 123"/>
                <a:gd name="T26" fmla="*/ 17 w 47"/>
                <a:gd name="T27" fmla="*/ 90 h 123"/>
                <a:gd name="T28" fmla="*/ 21 w 47"/>
                <a:gd name="T29" fmla="*/ 96 h 123"/>
                <a:gd name="T30" fmla="*/ 27 w 47"/>
                <a:gd name="T31" fmla="*/ 97 h 123"/>
                <a:gd name="T32" fmla="*/ 34 w 47"/>
                <a:gd name="T33" fmla="*/ 96 h 123"/>
                <a:gd name="T34" fmla="*/ 38 w 47"/>
                <a:gd name="T35" fmla="*/ 92 h 123"/>
                <a:gd name="T36" fmla="*/ 38 w 47"/>
                <a:gd name="T37" fmla="*/ 92 h 123"/>
                <a:gd name="T38" fmla="*/ 42 w 47"/>
                <a:gd name="T39" fmla="*/ 86 h 123"/>
                <a:gd name="T40" fmla="*/ 45 w 47"/>
                <a:gd name="T41" fmla="*/ 85 h 123"/>
                <a:gd name="T42" fmla="*/ 45 w 47"/>
                <a:gd name="T43" fmla="*/ 85 h 123"/>
                <a:gd name="T44" fmla="*/ 47 w 47"/>
                <a:gd name="T45" fmla="*/ 87 h 123"/>
                <a:gd name="T46" fmla="*/ 47 w 47"/>
                <a:gd name="T47" fmla="*/ 87 h 123"/>
                <a:gd name="T48" fmla="*/ 45 w 47"/>
                <a:gd name="T49" fmla="*/ 94 h 123"/>
                <a:gd name="T50" fmla="*/ 45 w 47"/>
                <a:gd name="T51" fmla="*/ 101 h 123"/>
                <a:gd name="T52" fmla="*/ 42 w 47"/>
                <a:gd name="T53" fmla="*/ 109 h 123"/>
                <a:gd name="T54" fmla="*/ 37 w 47"/>
                <a:gd name="T55" fmla="*/ 116 h 123"/>
                <a:gd name="T56" fmla="*/ 37 w 47"/>
                <a:gd name="T57" fmla="*/ 116 h 123"/>
                <a:gd name="T58" fmla="*/ 34 w 47"/>
                <a:gd name="T59" fmla="*/ 118 h 123"/>
                <a:gd name="T60" fmla="*/ 30 w 47"/>
                <a:gd name="T61" fmla="*/ 121 h 123"/>
                <a:gd name="T62" fmla="*/ 24 w 47"/>
                <a:gd name="T63" fmla="*/ 123 h 123"/>
                <a:gd name="T64" fmla="*/ 20 w 47"/>
                <a:gd name="T65" fmla="*/ 123 h 123"/>
                <a:gd name="T66" fmla="*/ 16 w 47"/>
                <a:gd name="T67" fmla="*/ 121 h 123"/>
                <a:gd name="T68" fmla="*/ 12 w 47"/>
                <a:gd name="T69" fmla="*/ 120 h 123"/>
                <a:gd name="T70" fmla="*/ 9 w 47"/>
                <a:gd name="T71" fmla="*/ 116 h 123"/>
                <a:gd name="T72" fmla="*/ 6 w 47"/>
                <a:gd name="T73" fmla="*/ 111 h 123"/>
                <a:gd name="T74" fmla="*/ 6 w 47"/>
                <a:gd name="T75" fmla="*/ 111 h 123"/>
                <a:gd name="T76" fmla="*/ 3 w 47"/>
                <a:gd name="T77" fmla="*/ 106 h 123"/>
                <a:gd name="T78" fmla="*/ 2 w 47"/>
                <a:gd name="T79" fmla="*/ 100 h 123"/>
                <a:gd name="T80" fmla="*/ 2 w 47"/>
                <a:gd name="T81" fmla="*/ 100 h 123"/>
                <a:gd name="T82" fmla="*/ 0 w 47"/>
                <a:gd name="T83" fmla="*/ 90 h 123"/>
                <a:gd name="T84" fmla="*/ 0 w 47"/>
                <a:gd name="T85" fmla="*/ 79 h 123"/>
                <a:gd name="T86" fmla="*/ 2 w 47"/>
                <a:gd name="T87" fmla="*/ 69 h 123"/>
                <a:gd name="T88" fmla="*/ 5 w 47"/>
                <a:gd name="T89" fmla="*/ 58 h 123"/>
                <a:gd name="T90" fmla="*/ 5 w 47"/>
                <a:gd name="T91" fmla="*/ 58 h 123"/>
                <a:gd name="T92" fmla="*/ 9 w 47"/>
                <a:gd name="T93" fmla="*/ 47 h 123"/>
                <a:gd name="T94" fmla="*/ 13 w 47"/>
                <a:gd name="T95" fmla="*/ 34 h 123"/>
                <a:gd name="T96" fmla="*/ 26 w 47"/>
                <a:gd name="T97" fmla="*/ 13 h 123"/>
                <a:gd name="T98" fmla="*/ 26 w 47"/>
                <a:gd name="T99" fmla="*/ 13 h 123"/>
                <a:gd name="T100" fmla="*/ 31 w 47"/>
                <a:gd name="T101" fmla="*/ 5 h 123"/>
                <a:gd name="T102" fmla="*/ 31 w 47"/>
                <a:gd name="T103" fmla="*/ 5 h 123"/>
                <a:gd name="T104" fmla="*/ 37 w 47"/>
                <a:gd name="T105" fmla="*/ 0 h 123"/>
                <a:gd name="T106" fmla="*/ 37 w 47"/>
                <a:gd name="T107" fmla="*/ 0 h 123"/>
                <a:gd name="T108" fmla="*/ 38 w 47"/>
                <a:gd name="T109" fmla="*/ 2 h 123"/>
                <a:gd name="T110" fmla="*/ 38 w 47"/>
                <a:gd name="T111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123">
                  <a:moveTo>
                    <a:pt x="38" y="2"/>
                  </a:moveTo>
                  <a:lnTo>
                    <a:pt x="38" y="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0" y="41"/>
                  </a:lnTo>
                  <a:lnTo>
                    <a:pt x="16" y="52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4" y="85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21" y="96"/>
                  </a:lnTo>
                  <a:lnTo>
                    <a:pt x="27" y="97"/>
                  </a:lnTo>
                  <a:lnTo>
                    <a:pt x="34" y="96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42" y="86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7" y="87"/>
                  </a:lnTo>
                  <a:lnTo>
                    <a:pt x="47" y="87"/>
                  </a:lnTo>
                  <a:lnTo>
                    <a:pt x="45" y="94"/>
                  </a:lnTo>
                  <a:lnTo>
                    <a:pt x="45" y="101"/>
                  </a:lnTo>
                  <a:lnTo>
                    <a:pt x="42" y="109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4" y="118"/>
                  </a:lnTo>
                  <a:lnTo>
                    <a:pt x="30" y="121"/>
                  </a:lnTo>
                  <a:lnTo>
                    <a:pt x="24" y="123"/>
                  </a:lnTo>
                  <a:lnTo>
                    <a:pt x="20" y="123"/>
                  </a:lnTo>
                  <a:lnTo>
                    <a:pt x="16" y="121"/>
                  </a:lnTo>
                  <a:lnTo>
                    <a:pt x="12" y="120"/>
                  </a:lnTo>
                  <a:lnTo>
                    <a:pt x="9" y="116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3" y="10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2" y="69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9" y="47"/>
                  </a:lnTo>
                  <a:lnTo>
                    <a:pt x="13" y="34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" name="Freeform 74"/>
            <p:cNvSpPr>
              <a:spLocks/>
            </p:cNvSpPr>
            <p:nvPr/>
          </p:nvSpPr>
          <p:spPr bwMode="auto">
            <a:xfrm>
              <a:off x="13368046" y="3142152"/>
              <a:ext cx="23813" cy="63500"/>
            </a:xfrm>
            <a:custGeom>
              <a:avLst/>
              <a:gdLst>
                <a:gd name="T0" fmla="*/ 45 w 46"/>
                <a:gd name="T1" fmla="*/ 83 h 121"/>
                <a:gd name="T2" fmla="*/ 45 w 46"/>
                <a:gd name="T3" fmla="*/ 83 h 121"/>
                <a:gd name="T4" fmla="*/ 46 w 46"/>
                <a:gd name="T5" fmla="*/ 90 h 121"/>
                <a:gd name="T6" fmla="*/ 46 w 46"/>
                <a:gd name="T7" fmla="*/ 90 h 121"/>
                <a:gd name="T8" fmla="*/ 45 w 46"/>
                <a:gd name="T9" fmla="*/ 100 h 121"/>
                <a:gd name="T10" fmla="*/ 41 w 46"/>
                <a:gd name="T11" fmla="*/ 111 h 121"/>
                <a:gd name="T12" fmla="*/ 41 w 46"/>
                <a:gd name="T13" fmla="*/ 111 h 121"/>
                <a:gd name="T14" fmla="*/ 38 w 46"/>
                <a:gd name="T15" fmla="*/ 114 h 121"/>
                <a:gd name="T16" fmla="*/ 34 w 46"/>
                <a:gd name="T17" fmla="*/ 117 h 121"/>
                <a:gd name="T18" fmla="*/ 31 w 46"/>
                <a:gd name="T19" fmla="*/ 119 h 121"/>
                <a:gd name="T20" fmla="*/ 25 w 46"/>
                <a:gd name="T21" fmla="*/ 121 h 121"/>
                <a:gd name="T22" fmla="*/ 25 w 46"/>
                <a:gd name="T23" fmla="*/ 121 h 121"/>
                <a:gd name="T24" fmla="*/ 20 w 46"/>
                <a:gd name="T25" fmla="*/ 121 h 121"/>
                <a:gd name="T26" fmla="*/ 14 w 46"/>
                <a:gd name="T27" fmla="*/ 119 h 121"/>
                <a:gd name="T28" fmla="*/ 10 w 46"/>
                <a:gd name="T29" fmla="*/ 117 h 121"/>
                <a:gd name="T30" fmla="*/ 6 w 46"/>
                <a:gd name="T31" fmla="*/ 111 h 121"/>
                <a:gd name="T32" fmla="*/ 6 w 46"/>
                <a:gd name="T33" fmla="*/ 111 h 121"/>
                <a:gd name="T34" fmla="*/ 1 w 46"/>
                <a:gd name="T35" fmla="*/ 101 h 121"/>
                <a:gd name="T36" fmla="*/ 0 w 46"/>
                <a:gd name="T37" fmla="*/ 88 h 121"/>
                <a:gd name="T38" fmla="*/ 0 w 46"/>
                <a:gd name="T39" fmla="*/ 88 h 121"/>
                <a:gd name="T40" fmla="*/ 0 w 46"/>
                <a:gd name="T41" fmla="*/ 74 h 121"/>
                <a:gd name="T42" fmla="*/ 3 w 46"/>
                <a:gd name="T43" fmla="*/ 59 h 121"/>
                <a:gd name="T44" fmla="*/ 3 w 46"/>
                <a:gd name="T45" fmla="*/ 59 h 121"/>
                <a:gd name="T46" fmla="*/ 13 w 46"/>
                <a:gd name="T47" fmla="*/ 35 h 121"/>
                <a:gd name="T48" fmla="*/ 24 w 46"/>
                <a:gd name="T49" fmla="*/ 14 h 121"/>
                <a:gd name="T50" fmla="*/ 24 w 46"/>
                <a:gd name="T51" fmla="*/ 14 h 121"/>
                <a:gd name="T52" fmla="*/ 31 w 46"/>
                <a:gd name="T53" fmla="*/ 4 h 121"/>
                <a:gd name="T54" fmla="*/ 31 w 46"/>
                <a:gd name="T55" fmla="*/ 4 h 121"/>
                <a:gd name="T56" fmla="*/ 36 w 46"/>
                <a:gd name="T57" fmla="*/ 0 h 121"/>
                <a:gd name="T58" fmla="*/ 36 w 46"/>
                <a:gd name="T59" fmla="*/ 0 h 121"/>
                <a:gd name="T60" fmla="*/ 38 w 46"/>
                <a:gd name="T61" fmla="*/ 3 h 121"/>
                <a:gd name="T62" fmla="*/ 38 w 46"/>
                <a:gd name="T63" fmla="*/ 6 h 121"/>
                <a:gd name="T64" fmla="*/ 35 w 46"/>
                <a:gd name="T65" fmla="*/ 11 h 121"/>
                <a:gd name="T66" fmla="*/ 35 w 46"/>
                <a:gd name="T67" fmla="*/ 11 h 121"/>
                <a:gd name="T68" fmla="*/ 21 w 46"/>
                <a:gd name="T69" fmla="*/ 37 h 121"/>
                <a:gd name="T70" fmla="*/ 21 w 46"/>
                <a:gd name="T71" fmla="*/ 37 h 121"/>
                <a:gd name="T72" fmla="*/ 18 w 46"/>
                <a:gd name="T73" fmla="*/ 45 h 121"/>
                <a:gd name="T74" fmla="*/ 14 w 46"/>
                <a:gd name="T75" fmla="*/ 53 h 121"/>
                <a:gd name="T76" fmla="*/ 13 w 46"/>
                <a:gd name="T77" fmla="*/ 63 h 121"/>
                <a:gd name="T78" fmla="*/ 13 w 46"/>
                <a:gd name="T79" fmla="*/ 73 h 121"/>
                <a:gd name="T80" fmla="*/ 13 w 46"/>
                <a:gd name="T81" fmla="*/ 73 h 121"/>
                <a:gd name="T82" fmla="*/ 14 w 46"/>
                <a:gd name="T83" fmla="*/ 80 h 121"/>
                <a:gd name="T84" fmla="*/ 15 w 46"/>
                <a:gd name="T85" fmla="*/ 87 h 121"/>
                <a:gd name="T86" fmla="*/ 15 w 46"/>
                <a:gd name="T87" fmla="*/ 87 h 121"/>
                <a:gd name="T88" fmla="*/ 18 w 46"/>
                <a:gd name="T89" fmla="*/ 91 h 121"/>
                <a:gd name="T90" fmla="*/ 21 w 46"/>
                <a:gd name="T91" fmla="*/ 93 h 121"/>
                <a:gd name="T92" fmla="*/ 24 w 46"/>
                <a:gd name="T93" fmla="*/ 94 h 121"/>
                <a:gd name="T94" fmla="*/ 27 w 46"/>
                <a:gd name="T95" fmla="*/ 95 h 121"/>
                <a:gd name="T96" fmla="*/ 29 w 46"/>
                <a:gd name="T97" fmla="*/ 95 h 121"/>
                <a:gd name="T98" fmla="*/ 34 w 46"/>
                <a:gd name="T99" fmla="*/ 94 h 121"/>
                <a:gd name="T100" fmla="*/ 36 w 46"/>
                <a:gd name="T101" fmla="*/ 93 h 121"/>
                <a:gd name="T102" fmla="*/ 39 w 46"/>
                <a:gd name="T103" fmla="*/ 88 h 121"/>
                <a:gd name="T104" fmla="*/ 39 w 46"/>
                <a:gd name="T105" fmla="*/ 88 h 121"/>
                <a:gd name="T106" fmla="*/ 43 w 46"/>
                <a:gd name="T107" fmla="*/ 83 h 121"/>
                <a:gd name="T108" fmla="*/ 43 w 46"/>
                <a:gd name="T109" fmla="*/ 83 h 121"/>
                <a:gd name="T110" fmla="*/ 45 w 46"/>
                <a:gd name="T111" fmla="*/ 83 h 121"/>
                <a:gd name="T112" fmla="*/ 45 w 46"/>
                <a:gd name="T113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" h="121">
                  <a:moveTo>
                    <a:pt x="45" y="83"/>
                  </a:moveTo>
                  <a:lnTo>
                    <a:pt x="45" y="83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100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38" y="114"/>
                  </a:lnTo>
                  <a:lnTo>
                    <a:pt x="34" y="117"/>
                  </a:lnTo>
                  <a:lnTo>
                    <a:pt x="31" y="119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0" y="121"/>
                  </a:lnTo>
                  <a:lnTo>
                    <a:pt x="14" y="119"/>
                  </a:lnTo>
                  <a:lnTo>
                    <a:pt x="10" y="117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4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13" y="3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8" y="6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8" y="45"/>
                  </a:lnTo>
                  <a:lnTo>
                    <a:pt x="14" y="53"/>
                  </a:lnTo>
                  <a:lnTo>
                    <a:pt x="13" y="63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80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8" y="91"/>
                  </a:lnTo>
                  <a:lnTo>
                    <a:pt x="21" y="93"/>
                  </a:lnTo>
                  <a:lnTo>
                    <a:pt x="24" y="94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34" y="94"/>
                  </a:lnTo>
                  <a:lnTo>
                    <a:pt x="36" y="93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5" y="83"/>
                  </a:lnTo>
                  <a:lnTo>
                    <a:pt x="45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7" name="Freeform 75"/>
            <p:cNvSpPr>
              <a:spLocks noEditPoints="1"/>
            </p:cNvSpPr>
            <p:nvPr/>
          </p:nvSpPr>
          <p:spPr bwMode="auto">
            <a:xfrm>
              <a:off x="13183896" y="3105639"/>
              <a:ext cx="28575" cy="28575"/>
            </a:xfrm>
            <a:custGeom>
              <a:avLst/>
              <a:gdLst>
                <a:gd name="T0" fmla="*/ 0 w 53"/>
                <a:gd name="T1" fmla="*/ 54 h 55"/>
                <a:gd name="T2" fmla="*/ 0 w 53"/>
                <a:gd name="T3" fmla="*/ 54 h 55"/>
                <a:gd name="T4" fmla="*/ 14 w 53"/>
                <a:gd name="T5" fmla="*/ 44 h 55"/>
                <a:gd name="T6" fmla="*/ 20 w 53"/>
                <a:gd name="T7" fmla="*/ 40 h 55"/>
                <a:gd name="T8" fmla="*/ 27 w 53"/>
                <a:gd name="T9" fmla="*/ 34 h 55"/>
                <a:gd name="T10" fmla="*/ 27 w 53"/>
                <a:gd name="T11" fmla="*/ 34 h 55"/>
                <a:gd name="T12" fmla="*/ 24 w 53"/>
                <a:gd name="T13" fmla="*/ 28 h 55"/>
                <a:gd name="T14" fmla="*/ 24 w 53"/>
                <a:gd name="T15" fmla="*/ 23 h 55"/>
                <a:gd name="T16" fmla="*/ 25 w 53"/>
                <a:gd name="T17" fmla="*/ 11 h 55"/>
                <a:gd name="T18" fmla="*/ 25 w 53"/>
                <a:gd name="T19" fmla="*/ 11 h 55"/>
                <a:gd name="T20" fmla="*/ 28 w 53"/>
                <a:gd name="T21" fmla="*/ 0 h 55"/>
                <a:gd name="T22" fmla="*/ 28 w 53"/>
                <a:gd name="T23" fmla="*/ 0 h 55"/>
                <a:gd name="T24" fmla="*/ 38 w 53"/>
                <a:gd name="T25" fmla="*/ 6 h 55"/>
                <a:gd name="T26" fmla="*/ 48 w 53"/>
                <a:gd name="T27" fmla="*/ 11 h 55"/>
                <a:gd name="T28" fmla="*/ 48 w 53"/>
                <a:gd name="T29" fmla="*/ 11 h 55"/>
                <a:gd name="T30" fmla="*/ 52 w 53"/>
                <a:gd name="T31" fmla="*/ 16 h 55"/>
                <a:gd name="T32" fmla="*/ 53 w 53"/>
                <a:gd name="T33" fmla="*/ 21 h 55"/>
                <a:gd name="T34" fmla="*/ 53 w 53"/>
                <a:gd name="T35" fmla="*/ 27 h 55"/>
                <a:gd name="T36" fmla="*/ 52 w 53"/>
                <a:gd name="T37" fmla="*/ 31 h 55"/>
                <a:gd name="T38" fmla="*/ 52 w 53"/>
                <a:gd name="T39" fmla="*/ 31 h 55"/>
                <a:gd name="T40" fmla="*/ 49 w 53"/>
                <a:gd name="T41" fmla="*/ 34 h 55"/>
                <a:gd name="T42" fmla="*/ 46 w 53"/>
                <a:gd name="T43" fmla="*/ 35 h 55"/>
                <a:gd name="T44" fmla="*/ 46 w 53"/>
                <a:gd name="T45" fmla="*/ 35 h 55"/>
                <a:gd name="T46" fmla="*/ 39 w 53"/>
                <a:gd name="T47" fmla="*/ 35 h 55"/>
                <a:gd name="T48" fmla="*/ 39 w 53"/>
                <a:gd name="T49" fmla="*/ 35 h 55"/>
                <a:gd name="T50" fmla="*/ 34 w 53"/>
                <a:gd name="T51" fmla="*/ 35 h 55"/>
                <a:gd name="T52" fmla="*/ 29 w 53"/>
                <a:gd name="T53" fmla="*/ 38 h 55"/>
                <a:gd name="T54" fmla="*/ 29 w 53"/>
                <a:gd name="T55" fmla="*/ 38 h 55"/>
                <a:gd name="T56" fmla="*/ 18 w 53"/>
                <a:gd name="T57" fmla="*/ 47 h 55"/>
                <a:gd name="T58" fmla="*/ 7 w 53"/>
                <a:gd name="T59" fmla="*/ 54 h 55"/>
                <a:gd name="T60" fmla="*/ 7 w 53"/>
                <a:gd name="T61" fmla="*/ 54 h 55"/>
                <a:gd name="T62" fmla="*/ 0 w 53"/>
                <a:gd name="T63" fmla="*/ 55 h 55"/>
                <a:gd name="T64" fmla="*/ 0 w 53"/>
                <a:gd name="T65" fmla="*/ 55 h 55"/>
                <a:gd name="T66" fmla="*/ 0 w 53"/>
                <a:gd name="T67" fmla="*/ 54 h 55"/>
                <a:gd name="T68" fmla="*/ 0 w 53"/>
                <a:gd name="T69" fmla="*/ 54 h 55"/>
                <a:gd name="T70" fmla="*/ 31 w 53"/>
                <a:gd name="T71" fmla="*/ 14 h 55"/>
                <a:gd name="T72" fmla="*/ 31 w 53"/>
                <a:gd name="T73" fmla="*/ 14 h 55"/>
                <a:gd name="T74" fmla="*/ 29 w 53"/>
                <a:gd name="T75" fmla="*/ 14 h 55"/>
                <a:gd name="T76" fmla="*/ 28 w 53"/>
                <a:gd name="T77" fmla="*/ 16 h 55"/>
                <a:gd name="T78" fmla="*/ 27 w 53"/>
                <a:gd name="T79" fmla="*/ 20 h 55"/>
                <a:gd name="T80" fmla="*/ 27 w 53"/>
                <a:gd name="T81" fmla="*/ 20 h 55"/>
                <a:gd name="T82" fmla="*/ 28 w 53"/>
                <a:gd name="T83" fmla="*/ 24 h 55"/>
                <a:gd name="T84" fmla="*/ 31 w 53"/>
                <a:gd name="T85" fmla="*/ 25 h 55"/>
                <a:gd name="T86" fmla="*/ 31 w 53"/>
                <a:gd name="T87" fmla="*/ 25 h 55"/>
                <a:gd name="T88" fmla="*/ 34 w 53"/>
                <a:gd name="T89" fmla="*/ 24 h 55"/>
                <a:gd name="T90" fmla="*/ 35 w 53"/>
                <a:gd name="T91" fmla="*/ 23 h 55"/>
                <a:gd name="T92" fmla="*/ 36 w 53"/>
                <a:gd name="T93" fmla="*/ 18 h 55"/>
                <a:gd name="T94" fmla="*/ 36 w 53"/>
                <a:gd name="T95" fmla="*/ 18 h 55"/>
                <a:gd name="T96" fmla="*/ 35 w 53"/>
                <a:gd name="T97" fmla="*/ 16 h 55"/>
                <a:gd name="T98" fmla="*/ 31 w 53"/>
                <a:gd name="T99" fmla="*/ 14 h 55"/>
                <a:gd name="T100" fmla="*/ 31 w 53"/>
                <a:gd name="T101" fmla="*/ 14 h 55"/>
                <a:gd name="T102" fmla="*/ 49 w 53"/>
                <a:gd name="T103" fmla="*/ 25 h 55"/>
                <a:gd name="T104" fmla="*/ 49 w 53"/>
                <a:gd name="T105" fmla="*/ 25 h 55"/>
                <a:gd name="T106" fmla="*/ 48 w 53"/>
                <a:gd name="T107" fmla="*/ 23 h 55"/>
                <a:gd name="T108" fmla="*/ 46 w 53"/>
                <a:gd name="T109" fmla="*/ 20 h 55"/>
                <a:gd name="T110" fmla="*/ 43 w 53"/>
                <a:gd name="T111" fmla="*/ 18 h 55"/>
                <a:gd name="T112" fmla="*/ 39 w 53"/>
                <a:gd name="T113" fmla="*/ 17 h 55"/>
                <a:gd name="T114" fmla="*/ 39 w 53"/>
                <a:gd name="T115" fmla="*/ 17 h 55"/>
                <a:gd name="T116" fmla="*/ 39 w 53"/>
                <a:gd name="T117" fmla="*/ 25 h 55"/>
                <a:gd name="T118" fmla="*/ 39 w 53"/>
                <a:gd name="T119" fmla="*/ 25 h 55"/>
                <a:gd name="T120" fmla="*/ 49 w 53"/>
                <a:gd name="T121" fmla="*/ 25 h 55"/>
                <a:gd name="T122" fmla="*/ 49 w 53"/>
                <a:gd name="T123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" h="55">
                  <a:moveTo>
                    <a:pt x="0" y="54"/>
                  </a:moveTo>
                  <a:lnTo>
                    <a:pt x="0" y="54"/>
                  </a:lnTo>
                  <a:lnTo>
                    <a:pt x="14" y="44"/>
                  </a:lnTo>
                  <a:lnTo>
                    <a:pt x="20" y="4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4" y="28"/>
                  </a:lnTo>
                  <a:lnTo>
                    <a:pt x="24" y="2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6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2" y="16"/>
                  </a:lnTo>
                  <a:lnTo>
                    <a:pt x="53" y="21"/>
                  </a:lnTo>
                  <a:lnTo>
                    <a:pt x="53" y="27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9" y="34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8" y="4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4"/>
                  </a:lnTo>
                  <a:close/>
                  <a:moveTo>
                    <a:pt x="31" y="14"/>
                  </a:moveTo>
                  <a:lnTo>
                    <a:pt x="31" y="14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4" y="24"/>
                  </a:lnTo>
                  <a:lnTo>
                    <a:pt x="35" y="2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5" y="16"/>
                  </a:lnTo>
                  <a:lnTo>
                    <a:pt x="31" y="14"/>
                  </a:lnTo>
                  <a:lnTo>
                    <a:pt x="31" y="14"/>
                  </a:lnTo>
                  <a:close/>
                  <a:moveTo>
                    <a:pt x="49" y="25"/>
                  </a:moveTo>
                  <a:lnTo>
                    <a:pt x="49" y="25"/>
                  </a:lnTo>
                  <a:lnTo>
                    <a:pt x="48" y="23"/>
                  </a:lnTo>
                  <a:lnTo>
                    <a:pt x="46" y="20"/>
                  </a:lnTo>
                  <a:lnTo>
                    <a:pt x="43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8" name="Freeform 76"/>
            <p:cNvSpPr>
              <a:spLocks/>
            </p:cNvSpPr>
            <p:nvPr/>
          </p:nvSpPr>
          <p:spPr bwMode="auto">
            <a:xfrm>
              <a:off x="13190246" y="3140564"/>
              <a:ext cx="23813" cy="15875"/>
            </a:xfrm>
            <a:custGeom>
              <a:avLst/>
              <a:gdLst>
                <a:gd name="T0" fmla="*/ 5 w 43"/>
                <a:gd name="T1" fmla="*/ 2 h 30"/>
                <a:gd name="T2" fmla="*/ 5 w 43"/>
                <a:gd name="T3" fmla="*/ 2 h 30"/>
                <a:gd name="T4" fmla="*/ 21 w 43"/>
                <a:gd name="T5" fmla="*/ 13 h 30"/>
                <a:gd name="T6" fmla="*/ 21 w 43"/>
                <a:gd name="T7" fmla="*/ 13 h 30"/>
                <a:gd name="T8" fmla="*/ 28 w 43"/>
                <a:gd name="T9" fmla="*/ 0 h 30"/>
                <a:gd name="T10" fmla="*/ 28 w 43"/>
                <a:gd name="T11" fmla="*/ 0 h 30"/>
                <a:gd name="T12" fmla="*/ 43 w 43"/>
                <a:gd name="T13" fmla="*/ 11 h 30"/>
                <a:gd name="T14" fmla="*/ 43 w 43"/>
                <a:gd name="T15" fmla="*/ 11 h 30"/>
                <a:gd name="T16" fmla="*/ 36 w 43"/>
                <a:gd name="T17" fmla="*/ 28 h 30"/>
                <a:gd name="T18" fmla="*/ 36 w 43"/>
                <a:gd name="T19" fmla="*/ 28 h 30"/>
                <a:gd name="T20" fmla="*/ 21 w 43"/>
                <a:gd name="T21" fmla="*/ 17 h 30"/>
                <a:gd name="T22" fmla="*/ 21 w 43"/>
                <a:gd name="T23" fmla="*/ 17 h 30"/>
                <a:gd name="T24" fmla="*/ 15 w 43"/>
                <a:gd name="T25" fmla="*/ 30 h 30"/>
                <a:gd name="T26" fmla="*/ 15 w 43"/>
                <a:gd name="T27" fmla="*/ 30 h 30"/>
                <a:gd name="T28" fmla="*/ 11 w 43"/>
                <a:gd name="T29" fmla="*/ 27 h 30"/>
                <a:gd name="T30" fmla="*/ 7 w 43"/>
                <a:gd name="T31" fmla="*/ 24 h 30"/>
                <a:gd name="T32" fmla="*/ 0 w 43"/>
                <a:gd name="T33" fmla="*/ 18 h 30"/>
                <a:gd name="T34" fmla="*/ 0 w 43"/>
                <a:gd name="T35" fmla="*/ 18 h 30"/>
                <a:gd name="T36" fmla="*/ 5 w 43"/>
                <a:gd name="T37" fmla="*/ 2 h 30"/>
                <a:gd name="T38" fmla="*/ 5 w 43"/>
                <a:gd name="T3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30">
                  <a:moveTo>
                    <a:pt x="5" y="2"/>
                  </a:moveTo>
                  <a:lnTo>
                    <a:pt x="5" y="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9" name="Freeform 77"/>
            <p:cNvSpPr>
              <a:spLocks/>
            </p:cNvSpPr>
            <p:nvPr/>
          </p:nvSpPr>
          <p:spPr bwMode="auto">
            <a:xfrm>
              <a:off x="13269621" y="3134214"/>
              <a:ext cx="33338" cy="22225"/>
            </a:xfrm>
            <a:custGeom>
              <a:avLst/>
              <a:gdLst>
                <a:gd name="T0" fmla="*/ 65 w 65"/>
                <a:gd name="T1" fmla="*/ 0 h 42"/>
                <a:gd name="T2" fmla="*/ 65 w 65"/>
                <a:gd name="T3" fmla="*/ 0 h 42"/>
                <a:gd name="T4" fmla="*/ 65 w 65"/>
                <a:gd name="T5" fmla="*/ 4 h 42"/>
                <a:gd name="T6" fmla="*/ 63 w 65"/>
                <a:gd name="T7" fmla="*/ 6 h 42"/>
                <a:gd name="T8" fmla="*/ 62 w 65"/>
                <a:gd name="T9" fmla="*/ 7 h 42"/>
                <a:gd name="T10" fmla="*/ 59 w 65"/>
                <a:gd name="T11" fmla="*/ 8 h 42"/>
                <a:gd name="T12" fmla="*/ 59 w 65"/>
                <a:gd name="T13" fmla="*/ 8 h 42"/>
                <a:gd name="T14" fmla="*/ 28 w 65"/>
                <a:gd name="T15" fmla="*/ 22 h 42"/>
                <a:gd name="T16" fmla="*/ 28 w 65"/>
                <a:gd name="T17" fmla="*/ 22 h 42"/>
                <a:gd name="T18" fmla="*/ 12 w 65"/>
                <a:gd name="T19" fmla="*/ 28 h 42"/>
                <a:gd name="T20" fmla="*/ 12 w 65"/>
                <a:gd name="T21" fmla="*/ 28 h 42"/>
                <a:gd name="T22" fmla="*/ 6 w 65"/>
                <a:gd name="T23" fmla="*/ 32 h 42"/>
                <a:gd name="T24" fmla="*/ 6 w 65"/>
                <a:gd name="T25" fmla="*/ 32 h 42"/>
                <a:gd name="T26" fmla="*/ 13 w 65"/>
                <a:gd name="T27" fmla="*/ 36 h 42"/>
                <a:gd name="T28" fmla="*/ 13 w 65"/>
                <a:gd name="T29" fmla="*/ 36 h 42"/>
                <a:gd name="T30" fmla="*/ 12 w 65"/>
                <a:gd name="T31" fmla="*/ 41 h 42"/>
                <a:gd name="T32" fmla="*/ 10 w 65"/>
                <a:gd name="T33" fmla="*/ 42 h 42"/>
                <a:gd name="T34" fmla="*/ 7 w 65"/>
                <a:gd name="T35" fmla="*/ 42 h 42"/>
                <a:gd name="T36" fmla="*/ 7 w 65"/>
                <a:gd name="T37" fmla="*/ 42 h 42"/>
                <a:gd name="T38" fmla="*/ 5 w 65"/>
                <a:gd name="T39" fmla="*/ 42 h 42"/>
                <a:gd name="T40" fmla="*/ 2 w 65"/>
                <a:gd name="T41" fmla="*/ 39 h 42"/>
                <a:gd name="T42" fmla="*/ 0 w 65"/>
                <a:gd name="T43" fmla="*/ 38 h 42"/>
                <a:gd name="T44" fmla="*/ 0 w 65"/>
                <a:gd name="T45" fmla="*/ 35 h 42"/>
                <a:gd name="T46" fmla="*/ 0 w 65"/>
                <a:gd name="T47" fmla="*/ 35 h 42"/>
                <a:gd name="T48" fmla="*/ 3 w 65"/>
                <a:gd name="T49" fmla="*/ 29 h 42"/>
                <a:gd name="T50" fmla="*/ 5 w 65"/>
                <a:gd name="T51" fmla="*/ 27 h 42"/>
                <a:gd name="T52" fmla="*/ 7 w 65"/>
                <a:gd name="T53" fmla="*/ 25 h 42"/>
                <a:gd name="T54" fmla="*/ 7 w 65"/>
                <a:gd name="T55" fmla="*/ 25 h 42"/>
                <a:gd name="T56" fmla="*/ 65 w 65"/>
                <a:gd name="T57" fmla="*/ 0 h 42"/>
                <a:gd name="T58" fmla="*/ 65 w 65"/>
                <a:gd name="T59" fmla="*/ 0 h 42"/>
                <a:gd name="T60" fmla="*/ 65 w 65"/>
                <a:gd name="T61" fmla="*/ 0 h 42"/>
                <a:gd name="T62" fmla="*/ 65 w 65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42">
                  <a:moveTo>
                    <a:pt x="65" y="0"/>
                  </a:moveTo>
                  <a:lnTo>
                    <a:pt x="65" y="0"/>
                  </a:lnTo>
                  <a:lnTo>
                    <a:pt x="65" y="4"/>
                  </a:lnTo>
                  <a:lnTo>
                    <a:pt x="63" y="6"/>
                  </a:lnTo>
                  <a:lnTo>
                    <a:pt x="62" y="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41"/>
                  </a:lnTo>
                  <a:lnTo>
                    <a:pt x="10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0" name="Freeform 78"/>
            <p:cNvSpPr>
              <a:spLocks/>
            </p:cNvSpPr>
            <p:nvPr/>
          </p:nvSpPr>
          <p:spPr bwMode="auto">
            <a:xfrm>
              <a:off x="13298196" y="3227877"/>
              <a:ext cx="26988" cy="15875"/>
            </a:xfrm>
            <a:custGeom>
              <a:avLst/>
              <a:gdLst>
                <a:gd name="T0" fmla="*/ 0 w 52"/>
                <a:gd name="T1" fmla="*/ 30 h 30"/>
                <a:gd name="T2" fmla="*/ 0 w 52"/>
                <a:gd name="T3" fmla="*/ 30 h 30"/>
                <a:gd name="T4" fmla="*/ 1 w 52"/>
                <a:gd name="T5" fmla="*/ 26 h 30"/>
                <a:gd name="T6" fmla="*/ 4 w 52"/>
                <a:gd name="T7" fmla="*/ 21 h 30"/>
                <a:gd name="T8" fmla="*/ 4 w 52"/>
                <a:gd name="T9" fmla="*/ 21 h 30"/>
                <a:gd name="T10" fmla="*/ 12 w 52"/>
                <a:gd name="T11" fmla="*/ 17 h 30"/>
                <a:gd name="T12" fmla="*/ 12 w 52"/>
                <a:gd name="T13" fmla="*/ 17 h 30"/>
                <a:gd name="T14" fmla="*/ 46 w 52"/>
                <a:gd name="T15" fmla="*/ 3 h 30"/>
                <a:gd name="T16" fmla="*/ 46 w 52"/>
                <a:gd name="T17" fmla="*/ 3 h 30"/>
                <a:gd name="T18" fmla="*/ 52 w 52"/>
                <a:gd name="T19" fmla="*/ 0 h 30"/>
                <a:gd name="T20" fmla="*/ 52 w 52"/>
                <a:gd name="T21" fmla="*/ 0 h 30"/>
                <a:gd name="T22" fmla="*/ 52 w 52"/>
                <a:gd name="T23" fmla="*/ 5 h 30"/>
                <a:gd name="T24" fmla="*/ 49 w 52"/>
                <a:gd name="T25" fmla="*/ 7 h 30"/>
                <a:gd name="T26" fmla="*/ 49 w 52"/>
                <a:gd name="T27" fmla="*/ 7 h 30"/>
                <a:gd name="T28" fmla="*/ 39 w 52"/>
                <a:gd name="T29" fmla="*/ 13 h 30"/>
                <a:gd name="T30" fmla="*/ 39 w 52"/>
                <a:gd name="T31" fmla="*/ 13 h 30"/>
                <a:gd name="T32" fmla="*/ 2 w 52"/>
                <a:gd name="T33" fmla="*/ 30 h 30"/>
                <a:gd name="T34" fmla="*/ 2 w 52"/>
                <a:gd name="T35" fmla="*/ 30 h 30"/>
                <a:gd name="T36" fmla="*/ 0 w 52"/>
                <a:gd name="T37" fmla="*/ 30 h 30"/>
                <a:gd name="T38" fmla="*/ 0 w 5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1" name="Freeform 79"/>
            <p:cNvSpPr>
              <a:spLocks/>
            </p:cNvSpPr>
            <p:nvPr/>
          </p:nvSpPr>
          <p:spPr bwMode="auto">
            <a:xfrm>
              <a:off x="13221996" y="3169139"/>
              <a:ext cx="28575" cy="15875"/>
            </a:xfrm>
            <a:custGeom>
              <a:avLst/>
              <a:gdLst>
                <a:gd name="T0" fmla="*/ 52 w 52"/>
                <a:gd name="T1" fmla="*/ 0 h 29"/>
                <a:gd name="T2" fmla="*/ 52 w 52"/>
                <a:gd name="T3" fmla="*/ 0 h 29"/>
                <a:gd name="T4" fmla="*/ 52 w 52"/>
                <a:gd name="T5" fmla="*/ 3 h 29"/>
                <a:gd name="T6" fmla="*/ 50 w 52"/>
                <a:gd name="T7" fmla="*/ 6 h 29"/>
                <a:gd name="T8" fmla="*/ 46 w 52"/>
                <a:gd name="T9" fmla="*/ 8 h 29"/>
                <a:gd name="T10" fmla="*/ 46 w 52"/>
                <a:gd name="T11" fmla="*/ 8 h 29"/>
                <a:gd name="T12" fmla="*/ 29 w 52"/>
                <a:gd name="T13" fmla="*/ 15 h 29"/>
                <a:gd name="T14" fmla="*/ 29 w 52"/>
                <a:gd name="T15" fmla="*/ 15 h 29"/>
                <a:gd name="T16" fmla="*/ 7 w 52"/>
                <a:gd name="T17" fmla="*/ 27 h 29"/>
                <a:gd name="T18" fmla="*/ 7 w 52"/>
                <a:gd name="T19" fmla="*/ 27 h 29"/>
                <a:gd name="T20" fmla="*/ 1 w 52"/>
                <a:gd name="T21" fmla="*/ 29 h 29"/>
                <a:gd name="T22" fmla="*/ 1 w 52"/>
                <a:gd name="T23" fmla="*/ 29 h 29"/>
                <a:gd name="T24" fmla="*/ 0 w 52"/>
                <a:gd name="T25" fmla="*/ 28 h 29"/>
                <a:gd name="T26" fmla="*/ 0 w 52"/>
                <a:gd name="T27" fmla="*/ 25 h 29"/>
                <a:gd name="T28" fmla="*/ 1 w 52"/>
                <a:gd name="T29" fmla="*/ 24 h 29"/>
                <a:gd name="T30" fmla="*/ 1 w 52"/>
                <a:gd name="T31" fmla="*/ 24 h 29"/>
                <a:gd name="T32" fmla="*/ 6 w 52"/>
                <a:gd name="T33" fmla="*/ 20 h 29"/>
                <a:gd name="T34" fmla="*/ 11 w 52"/>
                <a:gd name="T35" fmla="*/ 17 h 29"/>
                <a:gd name="T36" fmla="*/ 11 w 52"/>
                <a:gd name="T37" fmla="*/ 17 h 29"/>
                <a:gd name="T38" fmla="*/ 48 w 52"/>
                <a:gd name="T39" fmla="*/ 1 h 29"/>
                <a:gd name="T40" fmla="*/ 48 w 52"/>
                <a:gd name="T41" fmla="*/ 1 h 29"/>
                <a:gd name="T42" fmla="*/ 52 w 52"/>
                <a:gd name="T43" fmla="*/ 0 h 29"/>
                <a:gd name="T44" fmla="*/ 52 w 5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29">
                  <a:moveTo>
                    <a:pt x="52" y="0"/>
                  </a:moveTo>
                  <a:lnTo>
                    <a:pt x="52" y="0"/>
                  </a:lnTo>
                  <a:lnTo>
                    <a:pt x="52" y="3"/>
                  </a:lnTo>
                  <a:lnTo>
                    <a:pt x="50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2" name="Freeform 80"/>
            <p:cNvSpPr>
              <a:spLocks/>
            </p:cNvSpPr>
            <p:nvPr/>
          </p:nvSpPr>
          <p:spPr bwMode="auto">
            <a:xfrm>
              <a:off x="13236283" y="3218352"/>
              <a:ext cx="7938" cy="26987"/>
            </a:xfrm>
            <a:custGeom>
              <a:avLst/>
              <a:gdLst>
                <a:gd name="T0" fmla="*/ 15 w 15"/>
                <a:gd name="T1" fmla="*/ 1 h 49"/>
                <a:gd name="T2" fmla="*/ 15 w 15"/>
                <a:gd name="T3" fmla="*/ 1 h 49"/>
                <a:gd name="T4" fmla="*/ 11 w 15"/>
                <a:gd name="T5" fmla="*/ 11 h 49"/>
                <a:gd name="T6" fmla="*/ 11 w 15"/>
                <a:gd name="T7" fmla="*/ 11 h 49"/>
                <a:gd name="T8" fmla="*/ 4 w 15"/>
                <a:gd name="T9" fmla="*/ 28 h 49"/>
                <a:gd name="T10" fmla="*/ 4 w 15"/>
                <a:gd name="T11" fmla="*/ 28 h 49"/>
                <a:gd name="T12" fmla="*/ 2 w 15"/>
                <a:gd name="T13" fmla="*/ 31 h 49"/>
                <a:gd name="T14" fmla="*/ 4 w 15"/>
                <a:gd name="T15" fmla="*/ 34 h 49"/>
                <a:gd name="T16" fmla="*/ 4 w 15"/>
                <a:gd name="T17" fmla="*/ 34 h 49"/>
                <a:gd name="T18" fmla="*/ 5 w 15"/>
                <a:gd name="T19" fmla="*/ 37 h 49"/>
                <a:gd name="T20" fmla="*/ 7 w 15"/>
                <a:gd name="T21" fmla="*/ 39 h 49"/>
                <a:gd name="T22" fmla="*/ 9 w 15"/>
                <a:gd name="T23" fmla="*/ 39 h 49"/>
                <a:gd name="T24" fmla="*/ 12 w 15"/>
                <a:gd name="T25" fmla="*/ 38 h 49"/>
                <a:gd name="T26" fmla="*/ 12 w 15"/>
                <a:gd name="T27" fmla="*/ 38 h 49"/>
                <a:gd name="T28" fmla="*/ 14 w 15"/>
                <a:gd name="T29" fmla="*/ 37 h 49"/>
                <a:gd name="T30" fmla="*/ 14 w 15"/>
                <a:gd name="T31" fmla="*/ 37 h 49"/>
                <a:gd name="T32" fmla="*/ 15 w 15"/>
                <a:gd name="T33" fmla="*/ 37 h 49"/>
                <a:gd name="T34" fmla="*/ 15 w 15"/>
                <a:gd name="T35" fmla="*/ 37 h 49"/>
                <a:gd name="T36" fmla="*/ 15 w 15"/>
                <a:gd name="T37" fmla="*/ 41 h 49"/>
                <a:gd name="T38" fmla="*/ 14 w 15"/>
                <a:gd name="T39" fmla="*/ 45 h 49"/>
                <a:gd name="T40" fmla="*/ 11 w 15"/>
                <a:gd name="T41" fmla="*/ 48 h 49"/>
                <a:gd name="T42" fmla="*/ 7 w 15"/>
                <a:gd name="T43" fmla="*/ 49 h 49"/>
                <a:gd name="T44" fmla="*/ 7 w 15"/>
                <a:gd name="T45" fmla="*/ 49 h 49"/>
                <a:gd name="T46" fmla="*/ 2 w 15"/>
                <a:gd name="T47" fmla="*/ 48 h 49"/>
                <a:gd name="T48" fmla="*/ 1 w 15"/>
                <a:gd name="T49" fmla="*/ 45 h 49"/>
                <a:gd name="T50" fmla="*/ 1 w 15"/>
                <a:gd name="T51" fmla="*/ 45 h 49"/>
                <a:gd name="T52" fmla="*/ 0 w 15"/>
                <a:gd name="T53" fmla="*/ 38 h 49"/>
                <a:gd name="T54" fmla="*/ 0 w 15"/>
                <a:gd name="T55" fmla="*/ 32 h 49"/>
                <a:gd name="T56" fmla="*/ 0 w 15"/>
                <a:gd name="T57" fmla="*/ 32 h 49"/>
                <a:gd name="T58" fmla="*/ 1 w 15"/>
                <a:gd name="T59" fmla="*/ 24 h 49"/>
                <a:gd name="T60" fmla="*/ 4 w 15"/>
                <a:gd name="T61" fmla="*/ 15 h 49"/>
                <a:gd name="T62" fmla="*/ 7 w 15"/>
                <a:gd name="T63" fmla="*/ 8 h 49"/>
                <a:gd name="T64" fmla="*/ 12 w 15"/>
                <a:gd name="T65" fmla="*/ 1 h 49"/>
                <a:gd name="T66" fmla="*/ 12 w 15"/>
                <a:gd name="T67" fmla="*/ 1 h 49"/>
                <a:gd name="T68" fmla="*/ 14 w 15"/>
                <a:gd name="T69" fmla="*/ 0 h 49"/>
                <a:gd name="T70" fmla="*/ 14 w 15"/>
                <a:gd name="T71" fmla="*/ 0 h 49"/>
                <a:gd name="T72" fmla="*/ 15 w 15"/>
                <a:gd name="T73" fmla="*/ 1 h 49"/>
                <a:gd name="T74" fmla="*/ 15 w 15"/>
                <a:gd name="T7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49">
                  <a:moveTo>
                    <a:pt x="15" y="1"/>
                  </a:moveTo>
                  <a:lnTo>
                    <a:pt x="15" y="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5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4" y="45"/>
                  </a:lnTo>
                  <a:lnTo>
                    <a:pt x="11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3" name="Freeform 81"/>
            <p:cNvSpPr>
              <a:spLocks/>
            </p:cNvSpPr>
            <p:nvPr/>
          </p:nvSpPr>
          <p:spPr bwMode="auto">
            <a:xfrm>
              <a:off x="13231521" y="3134214"/>
              <a:ext cx="9525" cy="23812"/>
            </a:xfrm>
            <a:custGeom>
              <a:avLst/>
              <a:gdLst>
                <a:gd name="T0" fmla="*/ 17 w 17"/>
                <a:gd name="T1" fmla="*/ 1 h 47"/>
                <a:gd name="T2" fmla="*/ 17 w 17"/>
                <a:gd name="T3" fmla="*/ 1 h 47"/>
                <a:gd name="T4" fmla="*/ 14 w 17"/>
                <a:gd name="T5" fmla="*/ 7 h 47"/>
                <a:gd name="T6" fmla="*/ 11 w 17"/>
                <a:gd name="T7" fmla="*/ 12 h 47"/>
                <a:gd name="T8" fmla="*/ 11 w 17"/>
                <a:gd name="T9" fmla="*/ 12 h 47"/>
                <a:gd name="T10" fmla="*/ 6 w 17"/>
                <a:gd name="T11" fmla="*/ 26 h 47"/>
                <a:gd name="T12" fmla="*/ 6 w 17"/>
                <a:gd name="T13" fmla="*/ 26 h 47"/>
                <a:gd name="T14" fmla="*/ 4 w 17"/>
                <a:gd name="T15" fmla="*/ 30 h 47"/>
                <a:gd name="T16" fmla="*/ 6 w 17"/>
                <a:gd name="T17" fmla="*/ 33 h 47"/>
                <a:gd name="T18" fmla="*/ 6 w 17"/>
                <a:gd name="T19" fmla="*/ 33 h 47"/>
                <a:gd name="T20" fmla="*/ 6 w 17"/>
                <a:gd name="T21" fmla="*/ 37 h 47"/>
                <a:gd name="T22" fmla="*/ 9 w 17"/>
                <a:gd name="T23" fmla="*/ 39 h 47"/>
                <a:gd name="T24" fmla="*/ 10 w 17"/>
                <a:gd name="T25" fmla="*/ 39 h 47"/>
                <a:gd name="T26" fmla="*/ 13 w 17"/>
                <a:gd name="T27" fmla="*/ 37 h 47"/>
                <a:gd name="T28" fmla="*/ 13 w 17"/>
                <a:gd name="T29" fmla="*/ 37 h 47"/>
                <a:gd name="T30" fmla="*/ 17 w 17"/>
                <a:gd name="T31" fmla="*/ 36 h 47"/>
                <a:gd name="T32" fmla="*/ 17 w 17"/>
                <a:gd name="T33" fmla="*/ 36 h 47"/>
                <a:gd name="T34" fmla="*/ 17 w 17"/>
                <a:gd name="T35" fmla="*/ 40 h 47"/>
                <a:gd name="T36" fmla="*/ 17 w 17"/>
                <a:gd name="T37" fmla="*/ 40 h 47"/>
                <a:gd name="T38" fmla="*/ 16 w 17"/>
                <a:gd name="T39" fmla="*/ 43 h 47"/>
                <a:gd name="T40" fmla="*/ 13 w 17"/>
                <a:gd name="T41" fmla="*/ 46 h 47"/>
                <a:gd name="T42" fmla="*/ 11 w 17"/>
                <a:gd name="T43" fmla="*/ 47 h 47"/>
                <a:gd name="T44" fmla="*/ 9 w 17"/>
                <a:gd name="T45" fmla="*/ 47 h 47"/>
                <a:gd name="T46" fmla="*/ 9 w 17"/>
                <a:gd name="T47" fmla="*/ 47 h 47"/>
                <a:gd name="T48" fmla="*/ 6 w 17"/>
                <a:gd name="T49" fmla="*/ 47 h 47"/>
                <a:gd name="T50" fmla="*/ 3 w 17"/>
                <a:gd name="T51" fmla="*/ 46 h 47"/>
                <a:gd name="T52" fmla="*/ 2 w 17"/>
                <a:gd name="T53" fmla="*/ 43 h 47"/>
                <a:gd name="T54" fmla="*/ 0 w 17"/>
                <a:gd name="T55" fmla="*/ 40 h 47"/>
                <a:gd name="T56" fmla="*/ 0 w 17"/>
                <a:gd name="T57" fmla="*/ 40 h 47"/>
                <a:gd name="T58" fmla="*/ 0 w 17"/>
                <a:gd name="T59" fmla="*/ 35 h 47"/>
                <a:gd name="T60" fmla="*/ 2 w 17"/>
                <a:gd name="T61" fmla="*/ 30 h 47"/>
                <a:gd name="T62" fmla="*/ 2 w 17"/>
                <a:gd name="T63" fmla="*/ 30 h 47"/>
                <a:gd name="T64" fmla="*/ 10 w 17"/>
                <a:gd name="T65" fmla="*/ 5 h 47"/>
                <a:gd name="T66" fmla="*/ 10 w 17"/>
                <a:gd name="T67" fmla="*/ 5 h 47"/>
                <a:gd name="T68" fmla="*/ 13 w 17"/>
                <a:gd name="T69" fmla="*/ 2 h 47"/>
                <a:gd name="T70" fmla="*/ 16 w 17"/>
                <a:gd name="T71" fmla="*/ 0 h 47"/>
                <a:gd name="T72" fmla="*/ 16 w 17"/>
                <a:gd name="T73" fmla="*/ 0 h 47"/>
                <a:gd name="T74" fmla="*/ 17 w 17"/>
                <a:gd name="T75" fmla="*/ 1 h 47"/>
                <a:gd name="T76" fmla="*/ 17 w 17"/>
                <a:gd name="T7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" h="47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6" y="43"/>
                  </a:lnTo>
                  <a:lnTo>
                    <a:pt x="13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6" y="47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4" name="Freeform 82"/>
            <p:cNvSpPr>
              <a:spLocks/>
            </p:cNvSpPr>
            <p:nvPr/>
          </p:nvSpPr>
          <p:spPr bwMode="auto">
            <a:xfrm>
              <a:off x="13266446" y="3088177"/>
              <a:ext cx="6350" cy="20637"/>
            </a:xfrm>
            <a:custGeom>
              <a:avLst/>
              <a:gdLst>
                <a:gd name="T0" fmla="*/ 6 w 11"/>
                <a:gd name="T1" fmla="*/ 38 h 38"/>
                <a:gd name="T2" fmla="*/ 6 w 11"/>
                <a:gd name="T3" fmla="*/ 38 h 38"/>
                <a:gd name="T4" fmla="*/ 6 w 11"/>
                <a:gd name="T5" fmla="*/ 34 h 38"/>
                <a:gd name="T6" fmla="*/ 6 w 11"/>
                <a:gd name="T7" fmla="*/ 34 h 38"/>
                <a:gd name="T8" fmla="*/ 4 w 11"/>
                <a:gd name="T9" fmla="*/ 21 h 38"/>
                <a:gd name="T10" fmla="*/ 2 w 11"/>
                <a:gd name="T11" fmla="*/ 10 h 38"/>
                <a:gd name="T12" fmla="*/ 2 w 11"/>
                <a:gd name="T13" fmla="*/ 10 h 38"/>
                <a:gd name="T14" fmla="*/ 0 w 11"/>
                <a:gd name="T15" fmla="*/ 7 h 38"/>
                <a:gd name="T16" fmla="*/ 0 w 11"/>
                <a:gd name="T17" fmla="*/ 5 h 38"/>
                <a:gd name="T18" fmla="*/ 2 w 11"/>
                <a:gd name="T19" fmla="*/ 2 h 38"/>
                <a:gd name="T20" fmla="*/ 4 w 11"/>
                <a:gd name="T21" fmla="*/ 0 h 38"/>
                <a:gd name="T22" fmla="*/ 4 w 11"/>
                <a:gd name="T23" fmla="*/ 0 h 38"/>
                <a:gd name="T24" fmla="*/ 7 w 11"/>
                <a:gd name="T25" fmla="*/ 3 h 38"/>
                <a:gd name="T26" fmla="*/ 9 w 11"/>
                <a:gd name="T27" fmla="*/ 7 h 38"/>
                <a:gd name="T28" fmla="*/ 11 w 11"/>
                <a:gd name="T29" fmla="*/ 19 h 38"/>
                <a:gd name="T30" fmla="*/ 10 w 11"/>
                <a:gd name="T31" fmla="*/ 28 h 38"/>
                <a:gd name="T32" fmla="*/ 9 w 11"/>
                <a:gd name="T33" fmla="*/ 34 h 38"/>
                <a:gd name="T34" fmla="*/ 6 w 11"/>
                <a:gd name="T35" fmla="*/ 38 h 38"/>
                <a:gd name="T36" fmla="*/ 6 w 11"/>
                <a:gd name="T3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38">
                  <a:moveTo>
                    <a:pt x="6" y="38"/>
                  </a:moveTo>
                  <a:lnTo>
                    <a:pt x="6" y="38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4" y="2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7"/>
                  </a:lnTo>
                  <a:lnTo>
                    <a:pt x="11" y="19"/>
                  </a:lnTo>
                  <a:lnTo>
                    <a:pt x="10" y="28"/>
                  </a:lnTo>
                  <a:lnTo>
                    <a:pt x="9" y="34"/>
                  </a:lnTo>
                  <a:lnTo>
                    <a:pt x="6" y="38"/>
                  </a:lnTo>
                  <a:lnTo>
                    <a:pt x="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5" name="Freeform 83"/>
            <p:cNvSpPr>
              <a:spLocks/>
            </p:cNvSpPr>
            <p:nvPr/>
          </p:nvSpPr>
          <p:spPr bwMode="auto">
            <a:xfrm>
              <a:off x="12683833" y="3604114"/>
              <a:ext cx="150813" cy="123825"/>
            </a:xfrm>
            <a:custGeom>
              <a:avLst/>
              <a:gdLst>
                <a:gd name="T0" fmla="*/ 205 w 286"/>
                <a:gd name="T1" fmla="*/ 10 h 235"/>
                <a:gd name="T2" fmla="*/ 159 w 286"/>
                <a:gd name="T3" fmla="*/ 2 h 235"/>
                <a:gd name="T4" fmla="*/ 122 w 286"/>
                <a:gd name="T5" fmla="*/ 2 h 235"/>
                <a:gd name="T6" fmla="*/ 70 w 286"/>
                <a:gd name="T7" fmla="*/ 15 h 235"/>
                <a:gd name="T8" fmla="*/ 21 w 286"/>
                <a:gd name="T9" fmla="*/ 41 h 235"/>
                <a:gd name="T10" fmla="*/ 7 w 286"/>
                <a:gd name="T11" fmla="*/ 54 h 235"/>
                <a:gd name="T12" fmla="*/ 0 w 286"/>
                <a:gd name="T13" fmla="*/ 71 h 235"/>
                <a:gd name="T14" fmla="*/ 24 w 286"/>
                <a:gd name="T15" fmla="*/ 54 h 235"/>
                <a:gd name="T16" fmla="*/ 56 w 286"/>
                <a:gd name="T17" fmla="*/ 36 h 235"/>
                <a:gd name="T18" fmla="*/ 105 w 286"/>
                <a:gd name="T19" fmla="*/ 19 h 235"/>
                <a:gd name="T20" fmla="*/ 159 w 286"/>
                <a:gd name="T21" fmla="*/ 16 h 235"/>
                <a:gd name="T22" fmla="*/ 184 w 286"/>
                <a:gd name="T23" fmla="*/ 20 h 235"/>
                <a:gd name="T24" fmla="*/ 218 w 286"/>
                <a:gd name="T25" fmla="*/ 37 h 235"/>
                <a:gd name="T26" fmla="*/ 246 w 286"/>
                <a:gd name="T27" fmla="*/ 64 h 235"/>
                <a:gd name="T28" fmla="*/ 258 w 286"/>
                <a:gd name="T29" fmla="*/ 83 h 235"/>
                <a:gd name="T30" fmla="*/ 267 w 286"/>
                <a:gd name="T31" fmla="*/ 114 h 235"/>
                <a:gd name="T32" fmla="*/ 265 w 286"/>
                <a:gd name="T33" fmla="*/ 148 h 235"/>
                <a:gd name="T34" fmla="*/ 253 w 286"/>
                <a:gd name="T35" fmla="*/ 179 h 235"/>
                <a:gd name="T36" fmla="*/ 219 w 286"/>
                <a:gd name="T37" fmla="*/ 208 h 235"/>
                <a:gd name="T38" fmla="*/ 174 w 286"/>
                <a:gd name="T39" fmla="*/ 215 h 235"/>
                <a:gd name="T40" fmla="*/ 155 w 286"/>
                <a:gd name="T41" fmla="*/ 211 h 235"/>
                <a:gd name="T42" fmla="*/ 136 w 286"/>
                <a:gd name="T43" fmla="*/ 203 h 235"/>
                <a:gd name="T44" fmla="*/ 115 w 286"/>
                <a:gd name="T45" fmla="*/ 179 h 235"/>
                <a:gd name="T46" fmla="*/ 108 w 286"/>
                <a:gd name="T47" fmla="*/ 148 h 235"/>
                <a:gd name="T48" fmla="*/ 112 w 286"/>
                <a:gd name="T49" fmla="*/ 124 h 235"/>
                <a:gd name="T50" fmla="*/ 125 w 286"/>
                <a:gd name="T51" fmla="*/ 100 h 235"/>
                <a:gd name="T52" fmla="*/ 145 w 286"/>
                <a:gd name="T53" fmla="*/ 88 h 235"/>
                <a:gd name="T54" fmla="*/ 163 w 286"/>
                <a:gd name="T55" fmla="*/ 85 h 235"/>
                <a:gd name="T56" fmla="*/ 188 w 286"/>
                <a:gd name="T57" fmla="*/ 92 h 235"/>
                <a:gd name="T58" fmla="*/ 199 w 286"/>
                <a:gd name="T59" fmla="*/ 110 h 235"/>
                <a:gd name="T60" fmla="*/ 201 w 286"/>
                <a:gd name="T61" fmla="*/ 127 h 235"/>
                <a:gd name="T62" fmla="*/ 197 w 286"/>
                <a:gd name="T63" fmla="*/ 128 h 235"/>
                <a:gd name="T64" fmla="*/ 185 w 286"/>
                <a:gd name="T65" fmla="*/ 123 h 235"/>
                <a:gd name="T66" fmla="*/ 176 w 286"/>
                <a:gd name="T67" fmla="*/ 121 h 235"/>
                <a:gd name="T68" fmla="*/ 163 w 286"/>
                <a:gd name="T69" fmla="*/ 127 h 235"/>
                <a:gd name="T70" fmla="*/ 157 w 286"/>
                <a:gd name="T71" fmla="*/ 140 h 235"/>
                <a:gd name="T72" fmla="*/ 156 w 286"/>
                <a:gd name="T73" fmla="*/ 148 h 235"/>
                <a:gd name="T74" fmla="*/ 162 w 286"/>
                <a:gd name="T75" fmla="*/ 159 h 235"/>
                <a:gd name="T76" fmla="*/ 174 w 286"/>
                <a:gd name="T77" fmla="*/ 166 h 235"/>
                <a:gd name="T78" fmla="*/ 185 w 286"/>
                <a:gd name="T79" fmla="*/ 166 h 235"/>
                <a:gd name="T80" fmla="*/ 205 w 286"/>
                <a:gd name="T81" fmla="*/ 159 h 235"/>
                <a:gd name="T82" fmla="*/ 218 w 286"/>
                <a:gd name="T83" fmla="*/ 141 h 235"/>
                <a:gd name="T84" fmla="*/ 220 w 286"/>
                <a:gd name="T85" fmla="*/ 127 h 235"/>
                <a:gd name="T86" fmla="*/ 219 w 286"/>
                <a:gd name="T87" fmla="*/ 107 h 235"/>
                <a:gd name="T88" fmla="*/ 208 w 286"/>
                <a:gd name="T89" fmla="*/ 90 h 235"/>
                <a:gd name="T90" fmla="*/ 174 w 286"/>
                <a:gd name="T91" fmla="*/ 71 h 235"/>
                <a:gd name="T92" fmla="*/ 135 w 286"/>
                <a:gd name="T93" fmla="*/ 74 h 235"/>
                <a:gd name="T94" fmla="*/ 112 w 286"/>
                <a:gd name="T95" fmla="*/ 89 h 235"/>
                <a:gd name="T96" fmla="*/ 93 w 286"/>
                <a:gd name="T97" fmla="*/ 123 h 235"/>
                <a:gd name="T98" fmla="*/ 90 w 286"/>
                <a:gd name="T99" fmla="*/ 151 h 235"/>
                <a:gd name="T100" fmla="*/ 100 w 286"/>
                <a:gd name="T101" fmla="*/ 189 h 235"/>
                <a:gd name="T102" fmla="*/ 128 w 286"/>
                <a:gd name="T103" fmla="*/ 220 h 235"/>
                <a:gd name="T104" fmla="*/ 153 w 286"/>
                <a:gd name="T105" fmla="*/ 231 h 235"/>
                <a:gd name="T106" fmla="*/ 188 w 286"/>
                <a:gd name="T107" fmla="*/ 235 h 235"/>
                <a:gd name="T108" fmla="*/ 213 w 286"/>
                <a:gd name="T109" fmla="*/ 232 h 235"/>
                <a:gd name="T110" fmla="*/ 244 w 286"/>
                <a:gd name="T111" fmla="*/ 217 h 235"/>
                <a:gd name="T112" fmla="*/ 268 w 286"/>
                <a:gd name="T113" fmla="*/ 190 h 235"/>
                <a:gd name="T114" fmla="*/ 278 w 286"/>
                <a:gd name="T115" fmla="*/ 170 h 235"/>
                <a:gd name="T116" fmla="*/ 285 w 286"/>
                <a:gd name="T117" fmla="*/ 140 h 235"/>
                <a:gd name="T118" fmla="*/ 285 w 286"/>
                <a:gd name="T119" fmla="*/ 107 h 235"/>
                <a:gd name="T120" fmla="*/ 277 w 286"/>
                <a:gd name="T121" fmla="*/ 79 h 235"/>
                <a:gd name="T122" fmla="*/ 254 w 286"/>
                <a:gd name="T123" fmla="*/ 43 h 235"/>
                <a:gd name="T124" fmla="*/ 219 w 286"/>
                <a:gd name="T125" fmla="*/ 1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235">
                  <a:moveTo>
                    <a:pt x="219" y="16"/>
                  </a:moveTo>
                  <a:lnTo>
                    <a:pt x="219" y="16"/>
                  </a:lnTo>
                  <a:lnTo>
                    <a:pt x="205" y="10"/>
                  </a:lnTo>
                  <a:lnTo>
                    <a:pt x="190" y="6"/>
                  </a:lnTo>
                  <a:lnTo>
                    <a:pt x="174" y="3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41" y="0"/>
                  </a:lnTo>
                  <a:lnTo>
                    <a:pt x="122" y="2"/>
                  </a:lnTo>
                  <a:lnTo>
                    <a:pt x="104" y="5"/>
                  </a:lnTo>
                  <a:lnTo>
                    <a:pt x="87" y="9"/>
                  </a:lnTo>
                  <a:lnTo>
                    <a:pt x="70" y="15"/>
                  </a:lnTo>
                  <a:lnTo>
                    <a:pt x="54" y="23"/>
                  </a:lnTo>
                  <a:lnTo>
                    <a:pt x="37" y="3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4" y="47"/>
                  </a:lnTo>
                  <a:lnTo>
                    <a:pt x="7" y="54"/>
                  </a:lnTo>
                  <a:lnTo>
                    <a:pt x="3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9" y="44"/>
                  </a:lnTo>
                  <a:lnTo>
                    <a:pt x="56" y="36"/>
                  </a:lnTo>
                  <a:lnTo>
                    <a:pt x="72" y="29"/>
                  </a:lnTo>
                  <a:lnTo>
                    <a:pt x="89" y="23"/>
                  </a:lnTo>
                  <a:lnTo>
                    <a:pt x="105" y="19"/>
                  </a:lnTo>
                  <a:lnTo>
                    <a:pt x="122" y="17"/>
                  </a:lnTo>
                  <a:lnTo>
                    <a:pt x="141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71" y="17"/>
                  </a:lnTo>
                  <a:lnTo>
                    <a:pt x="184" y="20"/>
                  </a:lnTo>
                  <a:lnTo>
                    <a:pt x="197" y="24"/>
                  </a:lnTo>
                  <a:lnTo>
                    <a:pt x="208" y="30"/>
                  </a:lnTo>
                  <a:lnTo>
                    <a:pt x="218" y="37"/>
                  </a:lnTo>
                  <a:lnTo>
                    <a:pt x="228" y="44"/>
                  </a:lnTo>
                  <a:lnTo>
                    <a:pt x="237" y="52"/>
                  </a:lnTo>
                  <a:lnTo>
                    <a:pt x="246" y="64"/>
                  </a:lnTo>
                  <a:lnTo>
                    <a:pt x="246" y="64"/>
                  </a:lnTo>
                  <a:lnTo>
                    <a:pt x="253" y="74"/>
                  </a:lnTo>
                  <a:lnTo>
                    <a:pt x="258" y="83"/>
                  </a:lnTo>
                  <a:lnTo>
                    <a:pt x="263" y="93"/>
                  </a:lnTo>
                  <a:lnTo>
                    <a:pt x="265" y="103"/>
                  </a:lnTo>
                  <a:lnTo>
                    <a:pt x="267" y="114"/>
                  </a:lnTo>
                  <a:lnTo>
                    <a:pt x="268" y="125"/>
                  </a:lnTo>
                  <a:lnTo>
                    <a:pt x="267" y="137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0" y="165"/>
                  </a:lnTo>
                  <a:lnTo>
                    <a:pt x="253" y="179"/>
                  </a:lnTo>
                  <a:lnTo>
                    <a:pt x="243" y="191"/>
                  </a:lnTo>
                  <a:lnTo>
                    <a:pt x="232" y="201"/>
                  </a:lnTo>
                  <a:lnTo>
                    <a:pt x="219" y="208"/>
                  </a:lnTo>
                  <a:lnTo>
                    <a:pt x="205" y="214"/>
                  </a:lnTo>
                  <a:lnTo>
                    <a:pt x="191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64" y="214"/>
                  </a:lnTo>
                  <a:lnTo>
                    <a:pt x="155" y="211"/>
                  </a:lnTo>
                  <a:lnTo>
                    <a:pt x="146" y="207"/>
                  </a:lnTo>
                  <a:lnTo>
                    <a:pt x="136" y="203"/>
                  </a:lnTo>
                  <a:lnTo>
                    <a:pt x="136" y="203"/>
                  </a:lnTo>
                  <a:lnTo>
                    <a:pt x="128" y="196"/>
                  </a:lnTo>
                  <a:lnTo>
                    <a:pt x="121" y="187"/>
                  </a:lnTo>
                  <a:lnTo>
                    <a:pt x="115" y="179"/>
                  </a:lnTo>
                  <a:lnTo>
                    <a:pt x="111" y="169"/>
                  </a:lnTo>
                  <a:lnTo>
                    <a:pt x="108" y="159"/>
                  </a:lnTo>
                  <a:lnTo>
                    <a:pt x="108" y="148"/>
                  </a:lnTo>
                  <a:lnTo>
                    <a:pt x="110" y="137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15" y="116"/>
                  </a:lnTo>
                  <a:lnTo>
                    <a:pt x="119" y="107"/>
                  </a:lnTo>
                  <a:lnTo>
                    <a:pt x="125" y="100"/>
                  </a:lnTo>
                  <a:lnTo>
                    <a:pt x="131" y="96"/>
                  </a:lnTo>
                  <a:lnTo>
                    <a:pt x="138" y="92"/>
                  </a:lnTo>
                  <a:lnTo>
                    <a:pt x="145" y="88"/>
                  </a:lnTo>
                  <a:lnTo>
                    <a:pt x="153" y="86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73" y="86"/>
                  </a:lnTo>
                  <a:lnTo>
                    <a:pt x="181" y="88"/>
                  </a:lnTo>
                  <a:lnTo>
                    <a:pt x="188" y="92"/>
                  </a:lnTo>
                  <a:lnTo>
                    <a:pt x="192" y="97"/>
                  </a:lnTo>
                  <a:lnTo>
                    <a:pt x="197" y="103"/>
                  </a:lnTo>
                  <a:lnTo>
                    <a:pt x="199" y="110"/>
                  </a:lnTo>
                  <a:lnTo>
                    <a:pt x="201" y="118"/>
                  </a:lnTo>
                  <a:lnTo>
                    <a:pt x="201" y="127"/>
                  </a:lnTo>
                  <a:lnTo>
                    <a:pt x="201" y="127"/>
                  </a:lnTo>
                  <a:lnTo>
                    <a:pt x="201" y="130"/>
                  </a:lnTo>
                  <a:lnTo>
                    <a:pt x="199" y="130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1" y="125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1" y="123"/>
                  </a:lnTo>
                  <a:lnTo>
                    <a:pt x="167" y="124"/>
                  </a:lnTo>
                  <a:lnTo>
                    <a:pt x="163" y="127"/>
                  </a:lnTo>
                  <a:lnTo>
                    <a:pt x="160" y="130"/>
                  </a:lnTo>
                  <a:lnTo>
                    <a:pt x="159" y="134"/>
                  </a:lnTo>
                  <a:lnTo>
                    <a:pt x="157" y="140"/>
                  </a:lnTo>
                  <a:lnTo>
                    <a:pt x="157" y="140"/>
                  </a:lnTo>
                  <a:lnTo>
                    <a:pt x="156" y="144"/>
                  </a:lnTo>
                  <a:lnTo>
                    <a:pt x="156" y="148"/>
                  </a:lnTo>
                  <a:lnTo>
                    <a:pt x="157" y="152"/>
                  </a:lnTo>
                  <a:lnTo>
                    <a:pt x="159" y="156"/>
                  </a:lnTo>
                  <a:lnTo>
                    <a:pt x="162" y="159"/>
                  </a:lnTo>
                  <a:lnTo>
                    <a:pt x="164" y="162"/>
                  </a:lnTo>
                  <a:lnTo>
                    <a:pt x="169" y="165"/>
                  </a:lnTo>
                  <a:lnTo>
                    <a:pt x="174" y="166"/>
                  </a:lnTo>
                  <a:lnTo>
                    <a:pt x="174" y="166"/>
                  </a:lnTo>
                  <a:lnTo>
                    <a:pt x="180" y="166"/>
                  </a:lnTo>
                  <a:lnTo>
                    <a:pt x="185" y="166"/>
                  </a:lnTo>
                  <a:lnTo>
                    <a:pt x="192" y="165"/>
                  </a:lnTo>
                  <a:lnTo>
                    <a:pt x="198" y="162"/>
                  </a:lnTo>
                  <a:lnTo>
                    <a:pt x="205" y="159"/>
                  </a:lnTo>
                  <a:lnTo>
                    <a:pt x="209" y="154"/>
                  </a:lnTo>
                  <a:lnTo>
                    <a:pt x="215" y="148"/>
                  </a:lnTo>
                  <a:lnTo>
                    <a:pt x="218" y="141"/>
                  </a:lnTo>
                  <a:lnTo>
                    <a:pt x="218" y="141"/>
                  </a:lnTo>
                  <a:lnTo>
                    <a:pt x="220" y="134"/>
                  </a:lnTo>
                  <a:lnTo>
                    <a:pt x="220" y="127"/>
                  </a:lnTo>
                  <a:lnTo>
                    <a:pt x="220" y="120"/>
                  </a:lnTo>
                  <a:lnTo>
                    <a:pt x="220" y="114"/>
                  </a:lnTo>
                  <a:lnTo>
                    <a:pt x="219" y="107"/>
                  </a:lnTo>
                  <a:lnTo>
                    <a:pt x="216" y="102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198" y="81"/>
                  </a:lnTo>
                  <a:lnTo>
                    <a:pt x="187" y="75"/>
                  </a:lnTo>
                  <a:lnTo>
                    <a:pt x="174" y="71"/>
                  </a:lnTo>
                  <a:lnTo>
                    <a:pt x="162" y="69"/>
                  </a:lnTo>
                  <a:lnTo>
                    <a:pt x="148" y="69"/>
                  </a:lnTo>
                  <a:lnTo>
                    <a:pt x="135" y="74"/>
                  </a:lnTo>
                  <a:lnTo>
                    <a:pt x="122" y="81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04" y="99"/>
                  </a:lnTo>
                  <a:lnTo>
                    <a:pt x="97" y="111"/>
                  </a:lnTo>
                  <a:lnTo>
                    <a:pt x="93" y="123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0" y="151"/>
                  </a:lnTo>
                  <a:lnTo>
                    <a:pt x="91" y="163"/>
                  </a:lnTo>
                  <a:lnTo>
                    <a:pt x="96" y="176"/>
                  </a:lnTo>
                  <a:lnTo>
                    <a:pt x="100" y="189"/>
                  </a:lnTo>
                  <a:lnTo>
                    <a:pt x="107" y="200"/>
                  </a:lnTo>
                  <a:lnTo>
                    <a:pt x="117" y="210"/>
                  </a:lnTo>
                  <a:lnTo>
                    <a:pt x="128" y="22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53" y="231"/>
                  </a:lnTo>
                  <a:lnTo>
                    <a:pt x="164" y="232"/>
                  </a:lnTo>
                  <a:lnTo>
                    <a:pt x="176" y="235"/>
                  </a:lnTo>
                  <a:lnTo>
                    <a:pt x="188" y="235"/>
                  </a:lnTo>
                  <a:lnTo>
                    <a:pt x="188" y="235"/>
                  </a:lnTo>
                  <a:lnTo>
                    <a:pt x="201" y="235"/>
                  </a:lnTo>
                  <a:lnTo>
                    <a:pt x="213" y="232"/>
                  </a:lnTo>
                  <a:lnTo>
                    <a:pt x="225" y="228"/>
                  </a:lnTo>
                  <a:lnTo>
                    <a:pt x="235" y="224"/>
                  </a:lnTo>
                  <a:lnTo>
                    <a:pt x="244" y="217"/>
                  </a:lnTo>
                  <a:lnTo>
                    <a:pt x="253" y="210"/>
                  </a:lnTo>
                  <a:lnTo>
                    <a:pt x="261" y="200"/>
                  </a:lnTo>
                  <a:lnTo>
                    <a:pt x="268" y="190"/>
                  </a:lnTo>
                  <a:lnTo>
                    <a:pt x="268" y="190"/>
                  </a:lnTo>
                  <a:lnTo>
                    <a:pt x="274" y="180"/>
                  </a:lnTo>
                  <a:lnTo>
                    <a:pt x="278" y="170"/>
                  </a:lnTo>
                  <a:lnTo>
                    <a:pt x="281" y="161"/>
                  </a:lnTo>
                  <a:lnTo>
                    <a:pt x="284" y="151"/>
                  </a:lnTo>
                  <a:lnTo>
                    <a:pt x="285" y="140"/>
                  </a:lnTo>
                  <a:lnTo>
                    <a:pt x="286" y="130"/>
                  </a:lnTo>
                  <a:lnTo>
                    <a:pt x="285" y="118"/>
                  </a:lnTo>
                  <a:lnTo>
                    <a:pt x="285" y="107"/>
                  </a:lnTo>
                  <a:lnTo>
                    <a:pt x="285" y="107"/>
                  </a:lnTo>
                  <a:lnTo>
                    <a:pt x="281" y="93"/>
                  </a:lnTo>
                  <a:lnTo>
                    <a:pt x="277" y="79"/>
                  </a:lnTo>
                  <a:lnTo>
                    <a:pt x="271" y="65"/>
                  </a:lnTo>
                  <a:lnTo>
                    <a:pt x="264" y="54"/>
                  </a:lnTo>
                  <a:lnTo>
                    <a:pt x="254" y="43"/>
                  </a:lnTo>
                  <a:lnTo>
                    <a:pt x="244" y="33"/>
                  </a:lnTo>
                  <a:lnTo>
                    <a:pt x="233" y="24"/>
                  </a:lnTo>
                  <a:lnTo>
                    <a:pt x="219" y="16"/>
                  </a:lnTo>
                  <a:lnTo>
                    <a:pt x="21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6" name="Freeform 84"/>
            <p:cNvSpPr>
              <a:spLocks/>
            </p:cNvSpPr>
            <p:nvPr/>
          </p:nvSpPr>
          <p:spPr bwMode="auto">
            <a:xfrm>
              <a:off x="12555246" y="2948477"/>
              <a:ext cx="30163" cy="287337"/>
            </a:xfrm>
            <a:custGeom>
              <a:avLst/>
              <a:gdLst>
                <a:gd name="T0" fmla="*/ 3 w 57"/>
                <a:gd name="T1" fmla="*/ 53 h 542"/>
                <a:gd name="T2" fmla="*/ 3 w 57"/>
                <a:gd name="T3" fmla="*/ 53 h 542"/>
                <a:gd name="T4" fmla="*/ 5 w 57"/>
                <a:gd name="T5" fmla="*/ 108 h 542"/>
                <a:gd name="T6" fmla="*/ 8 w 57"/>
                <a:gd name="T7" fmla="*/ 164 h 542"/>
                <a:gd name="T8" fmla="*/ 8 w 57"/>
                <a:gd name="T9" fmla="*/ 164 h 542"/>
                <a:gd name="T10" fmla="*/ 14 w 57"/>
                <a:gd name="T11" fmla="*/ 262 h 542"/>
                <a:gd name="T12" fmla="*/ 14 w 57"/>
                <a:gd name="T13" fmla="*/ 262 h 542"/>
                <a:gd name="T14" fmla="*/ 21 w 57"/>
                <a:gd name="T15" fmla="*/ 385 h 542"/>
                <a:gd name="T16" fmla="*/ 21 w 57"/>
                <a:gd name="T17" fmla="*/ 385 h 542"/>
                <a:gd name="T18" fmla="*/ 24 w 57"/>
                <a:gd name="T19" fmla="*/ 449 h 542"/>
                <a:gd name="T20" fmla="*/ 24 w 57"/>
                <a:gd name="T21" fmla="*/ 512 h 542"/>
                <a:gd name="T22" fmla="*/ 24 w 57"/>
                <a:gd name="T23" fmla="*/ 512 h 542"/>
                <a:gd name="T24" fmla="*/ 24 w 57"/>
                <a:gd name="T25" fmla="*/ 542 h 542"/>
                <a:gd name="T26" fmla="*/ 24 w 57"/>
                <a:gd name="T27" fmla="*/ 542 h 542"/>
                <a:gd name="T28" fmla="*/ 31 w 57"/>
                <a:gd name="T29" fmla="*/ 531 h 542"/>
                <a:gd name="T30" fmla="*/ 36 w 57"/>
                <a:gd name="T31" fmla="*/ 521 h 542"/>
                <a:gd name="T32" fmla="*/ 41 w 57"/>
                <a:gd name="T33" fmla="*/ 510 h 542"/>
                <a:gd name="T34" fmla="*/ 43 w 57"/>
                <a:gd name="T35" fmla="*/ 500 h 542"/>
                <a:gd name="T36" fmla="*/ 43 w 57"/>
                <a:gd name="T37" fmla="*/ 500 h 542"/>
                <a:gd name="T38" fmla="*/ 48 w 57"/>
                <a:gd name="T39" fmla="*/ 476 h 542"/>
                <a:gd name="T40" fmla="*/ 50 w 57"/>
                <a:gd name="T41" fmla="*/ 453 h 542"/>
                <a:gd name="T42" fmla="*/ 50 w 57"/>
                <a:gd name="T43" fmla="*/ 431 h 542"/>
                <a:gd name="T44" fmla="*/ 52 w 57"/>
                <a:gd name="T45" fmla="*/ 409 h 542"/>
                <a:gd name="T46" fmla="*/ 52 w 57"/>
                <a:gd name="T47" fmla="*/ 409 h 542"/>
                <a:gd name="T48" fmla="*/ 49 w 57"/>
                <a:gd name="T49" fmla="*/ 366 h 542"/>
                <a:gd name="T50" fmla="*/ 48 w 57"/>
                <a:gd name="T51" fmla="*/ 324 h 542"/>
                <a:gd name="T52" fmla="*/ 48 w 57"/>
                <a:gd name="T53" fmla="*/ 324 h 542"/>
                <a:gd name="T54" fmla="*/ 43 w 57"/>
                <a:gd name="T55" fmla="*/ 253 h 542"/>
                <a:gd name="T56" fmla="*/ 43 w 57"/>
                <a:gd name="T57" fmla="*/ 253 h 542"/>
                <a:gd name="T58" fmla="*/ 39 w 57"/>
                <a:gd name="T59" fmla="*/ 184 h 542"/>
                <a:gd name="T60" fmla="*/ 39 w 57"/>
                <a:gd name="T61" fmla="*/ 184 h 542"/>
                <a:gd name="T62" fmla="*/ 35 w 57"/>
                <a:gd name="T63" fmla="*/ 114 h 542"/>
                <a:gd name="T64" fmla="*/ 35 w 57"/>
                <a:gd name="T65" fmla="*/ 114 h 542"/>
                <a:gd name="T66" fmla="*/ 34 w 57"/>
                <a:gd name="T67" fmla="*/ 91 h 542"/>
                <a:gd name="T68" fmla="*/ 34 w 57"/>
                <a:gd name="T69" fmla="*/ 91 h 542"/>
                <a:gd name="T70" fmla="*/ 35 w 57"/>
                <a:gd name="T71" fmla="*/ 91 h 542"/>
                <a:gd name="T72" fmla="*/ 35 w 57"/>
                <a:gd name="T73" fmla="*/ 91 h 542"/>
                <a:gd name="T74" fmla="*/ 49 w 57"/>
                <a:gd name="T75" fmla="*/ 108 h 542"/>
                <a:gd name="T76" fmla="*/ 49 w 57"/>
                <a:gd name="T77" fmla="*/ 108 h 542"/>
                <a:gd name="T78" fmla="*/ 52 w 57"/>
                <a:gd name="T79" fmla="*/ 112 h 542"/>
                <a:gd name="T80" fmla="*/ 53 w 57"/>
                <a:gd name="T81" fmla="*/ 114 h 542"/>
                <a:gd name="T82" fmla="*/ 56 w 57"/>
                <a:gd name="T83" fmla="*/ 114 h 542"/>
                <a:gd name="T84" fmla="*/ 56 w 57"/>
                <a:gd name="T85" fmla="*/ 114 h 542"/>
                <a:gd name="T86" fmla="*/ 57 w 57"/>
                <a:gd name="T87" fmla="*/ 111 h 542"/>
                <a:gd name="T88" fmla="*/ 57 w 57"/>
                <a:gd name="T89" fmla="*/ 109 h 542"/>
                <a:gd name="T90" fmla="*/ 56 w 57"/>
                <a:gd name="T91" fmla="*/ 104 h 542"/>
                <a:gd name="T92" fmla="*/ 56 w 57"/>
                <a:gd name="T93" fmla="*/ 104 h 542"/>
                <a:gd name="T94" fmla="*/ 45 w 57"/>
                <a:gd name="T95" fmla="*/ 66 h 542"/>
                <a:gd name="T96" fmla="*/ 32 w 57"/>
                <a:gd name="T97" fmla="*/ 29 h 542"/>
                <a:gd name="T98" fmla="*/ 32 w 57"/>
                <a:gd name="T99" fmla="*/ 29 h 542"/>
                <a:gd name="T100" fmla="*/ 21 w 57"/>
                <a:gd name="T101" fmla="*/ 0 h 542"/>
                <a:gd name="T102" fmla="*/ 21 w 57"/>
                <a:gd name="T103" fmla="*/ 0 h 542"/>
                <a:gd name="T104" fmla="*/ 7 w 57"/>
                <a:gd name="T105" fmla="*/ 28 h 542"/>
                <a:gd name="T106" fmla="*/ 7 w 57"/>
                <a:gd name="T107" fmla="*/ 28 h 542"/>
                <a:gd name="T108" fmla="*/ 1 w 57"/>
                <a:gd name="T109" fmla="*/ 39 h 542"/>
                <a:gd name="T110" fmla="*/ 0 w 57"/>
                <a:gd name="T111" fmla="*/ 46 h 542"/>
                <a:gd name="T112" fmla="*/ 3 w 57"/>
                <a:gd name="T113" fmla="*/ 52 h 542"/>
                <a:gd name="T114" fmla="*/ 3 w 57"/>
                <a:gd name="T115" fmla="*/ 52 h 542"/>
                <a:gd name="T116" fmla="*/ 3 w 57"/>
                <a:gd name="T117" fmla="*/ 53 h 542"/>
                <a:gd name="T118" fmla="*/ 3 w 57"/>
                <a:gd name="T119" fmla="*/ 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542">
                  <a:moveTo>
                    <a:pt x="3" y="53"/>
                  </a:moveTo>
                  <a:lnTo>
                    <a:pt x="3" y="53"/>
                  </a:lnTo>
                  <a:lnTo>
                    <a:pt x="5" y="108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4" y="449"/>
                  </a:lnTo>
                  <a:lnTo>
                    <a:pt x="24" y="512"/>
                  </a:lnTo>
                  <a:lnTo>
                    <a:pt x="24" y="512"/>
                  </a:lnTo>
                  <a:lnTo>
                    <a:pt x="24" y="542"/>
                  </a:lnTo>
                  <a:lnTo>
                    <a:pt x="24" y="542"/>
                  </a:lnTo>
                  <a:lnTo>
                    <a:pt x="31" y="531"/>
                  </a:lnTo>
                  <a:lnTo>
                    <a:pt x="36" y="521"/>
                  </a:lnTo>
                  <a:lnTo>
                    <a:pt x="41" y="51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8" y="476"/>
                  </a:lnTo>
                  <a:lnTo>
                    <a:pt x="50" y="453"/>
                  </a:lnTo>
                  <a:lnTo>
                    <a:pt x="50" y="431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49" y="366"/>
                  </a:lnTo>
                  <a:lnTo>
                    <a:pt x="48" y="324"/>
                  </a:lnTo>
                  <a:lnTo>
                    <a:pt x="48" y="324"/>
                  </a:lnTo>
                  <a:lnTo>
                    <a:pt x="43" y="253"/>
                  </a:lnTo>
                  <a:lnTo>
                    <a:pt x="43" y="253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5" y="114"/>
                  </a:lnTo>
                  <a:lnTo>
                    <a:pt x="35" y="114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2" y="112"/>
                  </a:lnTo>
                  <a:lnTo>
                    <a:pt x="53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45" y="66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" y="39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3" y="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7" name="Freeform 85"/>
            <p:cNvSpPr>
              <a:spLocks/>
            </p:cNvSpPr>
            <p:nvPr/>
          </p:nvSpPr>
          <p:spPr bwMode="auto">
            <a:xfrm>
              <a:off x="12793371" y="3065952"/>
              <a:ext cx="30163" cy="282575"/>
            </a:xfrm>
            <a:custGeom>
              <a:avLst/>
              <a:gdLst>
                <a:gd name="T0" fmla="*/ 11 w 56"/>
                <a:gd name="T1" fmla="*/ 214 h 534"/>
                <a:gd name="T2" fmla="*/ 11 w 56"/>
                <a:gd name="T3" fmla="*/ 214 h 534"/>
                <a:gd name="T4" fmla="*/ 18 w 56"/>
                <a:gd name="T5" fmla="*/ 294 h 534"/>
                <a:gd name="T6" fmla="*/ 18 w 56"/>
                <a:gd name="T7" fmla="*/ 294 h 534"/>
                <a:gd name="T8" fmla="*/ 24 w 56"/>
                <a:gd name="T9" fmla="*/ 405 h 534"/>
                <a:gd name="T10" fmla="*/ 24 w 56"/>
                <a:gd name="T11" fmla="*/ 405 h 534"/>
                <a:gd name="T12" fmla="*/ 27 w 56"/>
                <a:gd name="T13" fmla="*/ 462 h 534"/>
                <a:gd name="T14" fmla="*/ 28 w 56"/>
                <a:gd name="T15" fmla="*/ 518 h 534"/>
                <a:gd name="T16" fmla="*/ 28 w 56"/>
                <a:gd name="T17" fmla="*/ 518 h 534"/>
                <a:gd name="T18" fmla="*/ 28 w 56"/>
                <a:gd name="T19" fmla="*/ 534 h 534"/>
                <a:gd name="T20" fmla="*/ 28 w 56"/>
                <a:gd name="T21" fmla="*/ 534 h 534"/>
                <a:gd name="T22" fmla="*/ 34 w 56"/>
                <a:gd name="T23" fmla="*/ 524 h 534"/>
                <a:gd name="T24" fmla="*/ 39 w 56"/>
                <a:gd name="T25" fmla="*/ 514 h 534"/>
                <a:gd name="T26" fmla="*/ 39 w 56"/>
                <a:gd name="T27" fmla="*/ 514 h 534"/>
                <a:gd name="T28" fmla="*/ 45 w 56"/>
                <a:gd name="T29" fmla="*/ 499 h 534"/>
                <a:gd name="T30" fmla="*/ 48 w 56"/>
                <a:gd name="T31" fmla="*/ 483 h 534"/>
                <a:gd name="T32" fmla="*/ 50 w 56"/>
                <a:gd name="T33" fmla="*/ 468 h 534"/>
                <a:gd name="T34" fmla="*/ 52 w 56"/>
                <a:gd name="T35" fmla="*/ 452 h 534"/>
                <a:gd name="T36" fmla="*/ 52 w 56"/>
                <a:gd name="T37" fmla="*/ 452 h 534"/>
                <a:gd name="T38" fmla="*/ 53 w 56"/>
                <a:gd name="T39" fmla="*/ 426 h 534"/>
                <a:gd name="T40" fmla="*/ 53 w 56"/>
                <a:gd name="T41" fmla="*/ 399 h 534"/>
                <a:gd name="T42" fmla="*/ 50 w 56"/>
                <a:gd name="T43" fmla="*/ 347 h 534"/>
                <a:gd name="T44" fmla="*/ 50 w 56"/>
                <a:gd name="T45" fmla="*/ 347 h 534"/>
                <a:gd name="T46" fmla="*/ 45 w 56"/>
                <a:gd name="T47" fmla="*/ 281 h 534"/>
                <a:gd name="T48" fmla="*/ 45 w 56"/>
                <a:gd name="T49" fmla="*/ 281 h 534"/>
                <a:gd name="T50" fmla="*/ 39 w 56"/>
                <a:gd name="T51" fmla="*/ 184 h 534"/>
                <a:gd name="T52" fmla="*/ 39 w 56"/>
                <a:gd name="T53" fmla="*/ 184 h 534"/>
                <a:gd name="T54" fmla="*/ 32 w 56"/>
                <a:gd name="T55" fmla="*/ 101 h 534"/>
                <a:gd name="T56" fmla="*/ 32 w 56"/>
                <a:gd name="T57" fmla="*/ 101 h 534"/>
                <a:gd name="T58" fmla="*/ 32 w 56"/>
                <a:gd name="T59" fmla="*/ 96 h 534"/>
                <a:gd name="T60" fmla="*/ 32 w 56"/>
                <a:gd name="T61" fmla="*/ 93 h 534"/>
                <a:gd name="T62" fmla="*/ 34 w 56"/>
                <a:gd name="T63" fmla="*/ 90 h 534"/>
                <a:gd name="T64" fmla="*/ 34 w 56"/>
                <a:gd name="T65" fmla="*/ 90 h 534"/>
                <a:gd name="T66" fmla="*/ 36 w 56"/>
                <a:gd name="T67" fmla="*/ 93 h 534"/>
                <a:gd name="T68" fmla="*/ 36 w 56"/>
                <a:gd name="T69" fmla="*/ 93 h 534"/>
                <a:gd name="T70" fmla="*/ 52 w 56"/>
                <a:gd name="T71" fmla="*/ 113 h 534"/>
                <a:gd name="T72" fmla="*/ 52 w 56"/>
                <a:gd name="T73" fmla="*/ 113 h 534"/>
                <a:gd name="T74" fmla="*/ 53 w 56"/>
                <a:gd name="T75" fmla="*/ 114 h 534"/>
                <a:gd name="T76" fmla="*/ 55 w 56"/>
                <a:gd name="T77" fmla="*/ 114 h 534"/>
                <a:gd name="T78" fmla="*/ 55 w 56"/>
                <a:gd name="T79" fmla="*/ 114 h 534"/>
                <a:gd name="T80" fmla="*/ 56 w 56"/>
                <a:gd name="T81" fmla="*/ 113 h 534"/>
                <a:gd name="T82" fmla="*/ 56 w 56"/>
                <a:gd name="T83" fmla="*/ 111 h 534"/>
                <a:gd name="T84" fmla="*/ 56 w 56"/>
                <a:gd name="T85" fmla="*/ 111 h 534"/>
                <a:gd name="T86" fmla="*/ 53 w 56"/>
                <a:gd name="T87" fmla="*/ 98 h 534"/>
                <a:gd name="T88" fmla="*/ 53 w 56"/>
                <a:gd name="T89" fmla="*/ 98 h 534"/>
                <a:gd name="T90" fmla="*/ 43 w 56"/>
                <a:gd name="T91" fmla="*/ 68 h 534"/>
                <a:gd name="T92" fmla="*/ 32 w 56"/>
                <a:gd name="T93" fmla="*/ 37 h 534"/>
                <a:gd name="T94" fmla="*/ 32 w 56"/>
                <a:gd name="T95" fmla="*/ 37 h 534"/>
                <a:gd name="T96" fmla="*/ 18 w 56"/>
                <a:gd name="T97" fmla="*/ 0 h 534"/>
                <a:gd name="T98" fmla="*/ 18 w 56"/>
                <a:gd name="T99" fmla="*/ 0 h 534"/>
                <a:gd name="T100" fmla="*/ 4 w 56"/>
                <a:gd name="T101" fmla="*/ 31 h 534"/>
                <a:gd name="T102" fmla="*/ 4 w 56"/>
                <a:gd name="T103" fmla="*/ 31 h 534"/>
                <a:gd name="T104" fmla="*/ 0 w 56"/>
                <a:gd name="T105" fmla="*/ 41 h 534"/>
                <a:gd name="T106" fmla="*/ 0 w 56"/>
                <a:gd name="T107" fmla="*/ 47 h 534"/>
                <a:gd name="T108" fmla="*/ 0 w 56"/>
                <a:gd name="T109" fmla="*/ 52 h 534"/>
                <a:gd name="T110" fmla="*/ 0 w 56"/>
                <a:gd name="T111" fmla="*/ 52 h 534"/>
                <a:gd name="T112" fmla="*/ 1 w 56"/>
                <a:gd name="T113" fmla="*/ 69 h 534"/>
                <a:gd name="T114" fmla="*/ 3 w 56"/>
                <a:gd name="T115" fmla="*/ 86 h 534"/>
                <a:gd name="T116" fmla="*/ 5 w 56"/>
                <a:gd name="T117" fmla="*/ 120 h 534"/>
                <a:gd name="T118" fmla="*/ 5 w 56"/>
                <a:gd name="T119" fmla="*/ 120 h 534"/>
                <a:gd name="T120" fmla="*/ 11 w 56"/>
                <a:gd name="T121" fmla="*/ 214 h 534"/>
                <a:gd name="T122" fmla="*/ 11 w 56"/>
                <a:gd name="T123" fmla="*/ 21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534">
                  <a:moveTo>
                    <a:pt x="11" y="214"/>
                  </a:moveTo>
                  <a:lnTo>
                    <a:pt x="11" y="21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24" y="405"/>
                  </a:lnTo>
                  <a:lnTo>
                    <a:pt x="24" y="405"/>
                  </a:lnTo>
                  <a:lnTo>
                    <a:pt x="27" y="462"/>
                  </a:lnTo>
                  <a:lnTo>
                    <a:pt x="28" y="518"/>
                  </a:lnTo>
                  <a:lnTo>
                    <a:pt x="28" y="518"/>
                  </a:lnTo>
                  <a:lnTo>
                    <a:pt x="28" y="534"/>
                  </a:lnTo>
                  <a:lnTo>
                    <a:pt x="28" y="534"/>
                  </a:lnTo>
                  <a:lnTo>
                    <a:pt x="34" y="524"/>
                  </a:lnTo>
                  <a:lnTo>
                    <a:pt x="39" y="514"/>
                  </a:lnTo>
                  <a:lnTo>
                    <a:pt x="39" y="514"/>
                  </a:lnTo>
                  <a:lnTo>
                    <a:pt x="45" y="499"/>
                  </a:lnTo>
                  <a:lnTo>
                    <a:pt x="48" y="483"/>
                  </a:lnTo>
                  <a:lnTo>
                    <a:pt x="50" y="468"/>
                  </a:lnTo>
                  <a:lnTo>
                    <a:pt x="52" y="452"/>
                  </a:lnTo>
                  <a:lnTo>
                    <a:pt x="52" y="452"/>
                  </a:lnTo>
                  <a:lnTo>
                    <a:pt x="53" y="426"/>
                  </a:lnTo>
                  <a:lnTo>
                    <a:pt x="53" y="399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5" y="281"/>
                  </a:lnTo>
                  <a:lnTo>
                    <a:pt x="45" y="28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2" y="101"/>
                  </a:lnTo>
                  <a:lnTo>
                    <a:pt x="32" y="101"/>
                  </a:lnTo>
                  <a:lnTo>
                    <a:pt x="32" y="96"/>
                  </a:lnTo>
                  <a:lnTo>
                    <a:pt x="32" y="93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43" y="68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69"/>
                  </a:lnTo>
                  <a:lnTo>
                    <a:pt x="3" y="86"/>
                  </a:lnTo>
                  <a:lnTo>
                    <a:pt x="5" y="120"/>
                  </a:lnTo>
                  <a:lnTo>
                    <a:pt x="5" y="120"/>
                  </a:lnTo>
                  <a:lnTo>
                    <a:pt x="11" y="214"/>
                  </a:lnTo>
                  <a:lnTo>
                    <a:pt x="11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8" name="Freeform 86"/>
            <p:cNvSpPr>
              <a:spLocks/>
            </p:cNvSpPr>
            <p:nvPr/>
          </p:nvSpPr>
          <p:spPr bwMode="auto">
            <a:xfrm>
              <a:off x="12577471" y="3435839"/>
              <a:ext cx="139700" cy="84137"/>
            </a:xfrm>
            <a:custGeom>
              <a:avLst/>
              <a:gdLst>
                <a:gd name="T0" fmla="*/ 164 w 265"/>
                <a:gd name="T1" fmla="*/ 119 h 161"/>
                <a:gd name="T2" fmla="*/ 188 w 265"/>
                <a:gd name="T3" fmla="*/ 112 h 161"/>
                <a:gd name="T4" fmla="*/ 248 w 265"/>
                <a:gd name="T5" fmla="*/ 83 h 161"/>
                <a:gd name="T6" fmla="*/ 259 w 265"/>
                <a:gd name="T7" fmla="*/ 71 h 161"/>
                <a:gd name="T8" fmla="*/ 262 w 265"/>
                <a:gd name="T9" fmla="*/ 57 h 161"/>
                <a:gd name="T10" fmla="*/ 213 w 265"/>
                <a:gd name="T11" fmla="*/ 80 h 161"/>
                <a:gd name="T12" fmla="*/ 202 w 265"/>
                <a:gd name="T13" fmla="*/ 80 h 161"/>
                <a:gd name="T14" fmla="*/ 179 w 265"/>
                <a:gd name="T15" fmla="*/ 66 h 161"/>
                <a:gd name="T16" fmla="*/ 162 w 265"/>
                <a:gd name="T17" fmla="*/ 45 h 161"/>
                <a:gd name="T18" fmla="*/ 162 w 265"/>
                <a:gd name="T19" fmla="*/ 31 h 161"/>
                <a:gd name="T20" fmla="*/ 175 w 265"/>
                <a:gd name="T21" fmla="*/ 22 h 161"/>
                <a:gd name="T22" fmla="*/ 203 w 265"/>
                <a:gd name="T23" fmla="*/ 17 h 161"/>
                <a:gd name="T24" fmla="*/ 237 w 265"/>
                <a:gd name="T25" fmla="*/ 15 h 161"/>
                <a:gd name="T26" fmla="*/ 228 w 265"/>
                <a:gd name="T27" fmla="*/ 8 h 161"/>
                <a:gd name="T28" fmla="*/ 207 w 265"/>
                <a:gd name="T29" fmla="*/ 0 h 161"/>
                <a:gd name="T30" fmla="*/ 188 w 265"/>
                <a:gd name="T31" fmla="*/ 1 h 161"/>
                <a:gd name="T32" fmla="*/ 175 w 265"/>
                <a:gd name="T33" fmla="*/ 8 h 161"/>
                <a:gd name="T34" fmla="*/ 158 w 265"/>
                <a:gd name="T35" fmla="*/ 22 h 161"/>
                <a:gd name="T36" fmla="*/ 151 w 265"/>
                <a:gd name="T37" fmla="*/ 42 h 161"/>
                <a:gd name="T38" fmla="*/ 151 w 265"/>
                <a:gd name="T39" fmla="*/ 57 h 161"/>
                <a:gd name="T40" fmla="*/ 164 w 265"/>
                <a:gd name="T41" fmla="*/ 83 h 161"/>
                <a:gd name="T42" fmla="*/ 174 w 265"/>
                <a:gd name="T43" fmla="*/ 92 h 161"/>
                <a:gd name="T44" fmla="*/ 174 w 265"/>
                <a:gd name="T45" fmla="*/ 94 h 161"/>
                <a:gd name="T46" fmla="*/ 169 w 265"/>
                <a:gd name="T47" fmla="*/ 97 h 161"/>
                <a:gd name="T48" fmla="*/ 154 w 265"/>
                <a:gd name="T49" fmla="*/ 97 h 161"/>
                <a:gd name="T50" fmla="*/ 140 w 265"/>
                <a:gd name="T51" fmla="*/ 90 h 161"/>
                <a:gd name="T52" fmla="*/ 133 w 265"/>
                <a:gd name="T53" fmla="*/ 81 h 161"/>
                <a:gd name="T54" fmla="*/ 124 w 265"/>
                <a:gd name="T55" fmla="*/ 56 h 161"/>
                <a:gd name="T56" fmla="*/ 113 w 265"/>
                <a:gd name="T57" fmla="*/ 46 h 161"/>
                <a:gd name="T58" fmla="*/ 102 w 265"/>
                <a:gd name="T59" fmla="*/ 52 h 161"/>
                <a:gd name="T60" fmla="*/ 89 w 265"/>
                <a:gd name="T61" fmla="*/ 67 h 161"/>
                <a:gd name="T62" fmla="*/ 61 w 265"/>
                <a:gd name="T63" fmla="*/ 111 h 161"/>
                <a:gd name="T64" fmla="*/ 42 w 265"/>
                <a:gd name="T65" fmla="*/ 132 h 161"/>
                <a:gd name="T66" fmla="*/ 26 w 265"/>
                <a:gd name="T67" fmla="*/ 136 h 161"/>
                <a:gd name="T68" fmla="*/ 12 w 265"/>
                <a:gd name="T69" fmla="*/ 126 h 161"/>
                <a:gd name="T70" fmla="*/ 7 w 265"/>
                <a:gd name="T71" fmla="*/ 112 h 161"/>
                <a:gd name="T72" fmla="*/ 5 w 265"/>
                <a:gd name="T73" fmla="*/ 81 h 161"/>
                <a:gd name="T74" fmla="*/ 4 w 265"/>
                <a:gd name="T75" fmla="*/ 70 h 161"/>
                <a:gd name="T76" fmla="*/ 1 w 265"/>
                <a:gd name="T77" fmla="*/ 76 h 161"/>
                <a:gd name="T78" fmla="*/ 0 w 265"/>
                <a:gd name="T79" fmla="*/ 112 h 161"/>
                <a:gd name="T80" fmla="*/ 4 w 265"/>
                <a:gd name="T81" fmla="*/ 132 h 161"/>
                <a:gd name="T82" fmla="*/ 16 w 265"/>
                <a:gd name="T83" fmla="*/ 153 h 161"/>
                <a:gd name="T84" fmla="*/ 29 w 265"/>
                <a:gd name="T85" fmla="*/ 161 h 161"/>
                <a:gd name="T86" fmla="*/ 43 w 265"/>
                <a:gd name="T87" fmla="*/ 156 h 161"/>
                <a:gd name="T88" fmla="*/ 60 w 265"/>
                <a:gd name="T89" fmla="*/ 139 h 161"/>
                <a:gd name="T90" fmla="*/ 92 w 265"/>
                <a:gd name="T91" fmla="*/ 90 h 161"/>
                <a:gd name="T92" fmla="*/ 108 w 265"/>
                <a:gd name="T93" fmla="*/ 73 h 161"/>
                <a:gd name="T94" fmla="*/ 116 w 265"/>
                <a:gd name="T95" fmla="*/ 73 h 161"/>
                <a:gd name="T96" fmla="*/ 120 w 265"/>
                <a:gd name="T97" fmla="*/ 90 h 161"/>
                <a:gd name="T98" fmla="*/ 131 w 265"/>
                <a:gd name="T99" fmla="*/ 109 h 161"/>
                <a:gd name="T100" fmla="*/ 155 w 265"/>
                <a:gd name="T101" fmla="*/ 11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5" h="161">
                  <a:moveTo>
                    <a:pt x="155" y="119"/>
                  </a:moveTo>
                  <a:lnTo>
                    <a:pt x="155" y="119"/>
                  </a:lnTo>
                  <a:lnTo>
                    <a:pt x="164" y="119"/>
                  </a:lnTo>
                  <a:lnTo>
                    <a:pt x="172" y="11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218" y="98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52" y="81"/>
                  </a:lnTo>
                  <a:lnTo>
                    <a:pt x="255" y="78"/>
                  </a:lnTo>
                  <a:lnTo>
                    <a:pt x="259" y="71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37" y="7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07" y="81"/>
                  </a:lnTo>
                  <a:lnTo>
                    <a:pt x="202" y="80"/>
                  </a:lnTo>
                  <a:lnTo>
                    <a:pt x="202" y="80"/>
                  </a:lnTo>
                  <a:lnTo>
                    <a:pt x="189" y="74"/>
                  </a:lnTo>
                  <a:lnTo>
                    <a:pt x="179" y="66"/>
                  </a:lnTo>
                  <a:lnTo>
                    <a:pt x="171" y="56"/>
                  </a:lnTo>
                  <a:lnTo>
                    <a:pt x="162" y="45"/>
                  </a:lnTo>
                  <a:lnTo>
                    <a:pt x="162" y="45"/>
                  </a:lnTo>
                  <a:lnTo>
                    <a:pt x="161" y="39"/>
                  </a:lnTo>
                  <a:lnTo>
                    <a:pt x="159" y="35"/>
                  </a:lnTo>
                  <a:lnTo>
                    <a:pt x="162" y="31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5" y="22"/>
                  </a:lnTo>
                  <a:lnTo>
                    <a:pt x="185" y="19"/>
                  </a:lnTo>
                  <a:lnTo>
                    <a:pt x="195" y="18"/>
                  </a:lnTo>
                  <a:lnTo>
                    <a:pt x="203" y="17"/>
                  </a:lnTo>
                  <a:lnTo>
                    <a:pt x="203" y="17"/>
                  </a:lnTo>
                  <a:lnTo>
                    <a:pt x="220" y="15"/>
                  </a:lnTo>
                  <a:lnTo>
                    <a:pt x="237" y="15"/>
                  </a:lnTo>
                  <a:lnTo>
                    <a:pt x="237" y="15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1" y="4"/>
                  </a:lnTo>
                  <a:lnTo>
                    <a:pt x="214" y="1"/>
                  </a:lnTo>
                  <a:lnTo>
                    <a:pt x="207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81" y="4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68" y="12"/>
                  </a:lnTo>
                  <a:lnTo>
                    <a:pt x="164" y="17"/>
                  </a:lnTo>
                  <a:lnTo>
                    <a:pt x="158" y="22"/>
                  </a:lnTo>
                  <a:lnTo>
                    <a:pt x="155" y="29"/>
                  </a:lnTo>
                  <a:lnTo>
                    <a:pt x="152" y="35"/>
                  </a:lnTo>
                  <a:lnTo>
                    <a:pt x="151" y="42"/>
                  </a:lnTo>
                  <a:lnTo>
                    <a:pt x="151" y="49"/>
                  </a:lnTo>
                  <a:lnTo>
                    <a:pt x="151" y="57"/>
                  </a:lnTo>
                  <a:lnTo>
                    <a:pt x="151" y="57"/>
                  </a:lnTo>
                  <a:lnTo>
                    <a:pt x="154" y="67"/>
                  </a:lnTo>
                  <a:lnTo>
                    <a:pt x="158" y="76"/>
                  </a:lnTo>
                  <a:lnTo>
                    <a:pt x="164" y="83"/>
                  </a:lnTo>
                  <a:lnTo>
                    <a:pt x="171" y="91"/>
                  </a:lnTo>
                  <a:lnTo>
                    <a:pt x="171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2" y="95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4" y="97"/>
                  </a:lnTo>
                  <a:lnTo>
                    <a:pt x="158" y="98"/>
                  </a:lnTo>
                  <a:lnTo>
                    <a:pt x="154" y="97"/>
                  </a:lnTo>
                  <a:lnTo>
                    <a:pt x="148" y="95"/>
                  </a:lnTo>
                  <a:lnTo>
                    <a:pt x="144" y="92"/>
                  </a:lnTo>
                  <a:lnTo>
                    <a:pt x="140" y="90"/>
                  </a:lnTo>
                  <a:lnTo>
                    <a:pt x="136" y="85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127" y="69"/>
                  </a:lnTo>
                  <a:lnTo>
                    <a:pt x="124" y="56"/>
                  </a:lnTo>
                  <a:lnTo>
                    <a:pt x="124" y="56"/>
                  </a:lnTo>
                  <a:lnTo>
                    <a:pt x="122" y="50"/>
                  </a:lnTo>
                  <a:lnTo>
                    <a:pt x="119" y="47"/>
                  </a:lnTo>
                  <a:lnTo>
                    <a:pt x="113" y="46"/>
                  </a:lnTo>
                  <a:lnTo>
                    <a:pt x="108" y="49"/>
                  </a:lnTo>
                  <a:lnTo>
                    <a:pt x="108" y="49"/>
                  </a:lnTo>
                  <a:lnTo>
                    <a:pt x="102" y="52"/>
                  </a:lnTo>
                  <a:lnTo>
                    <a:pt x="98" y="56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75" y="90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3" y="122"/>
                  </a:lnTo>
                  <a:lnTo>
                    <a:pt x="47" y="12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5" y="135"/>
                  </a:lnTo>
                  <a:lnTo>
                    <a:pt x="26" y="136"/>
                  </a:lnTo>
                  <a:lnTo>
                    <a:pt x="19" y="133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9" y="120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5" y="97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2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0" y="11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32"/>
                  </a:lnTo>
                  <a:lnTo>
                    <a:pt x="7" y="140"/>
                  </a:lnTo>
                  <a:lnTo>
                    <a:pt x="11" y="147"/>
                  </a:lnTo>
                  <a:lnTo>
                    <a:pt x="16" y="153"/>
                  </a:lnTo>
                  <a:lnTo>
                    <a:pt x="16" y="153"/>
                  </a:lnTo>
                  <a:lnTo>
                    <a:pt x="22" y="158"/>
                  </a:lnTo>
                  <a:lnTo>
                    <a:pt x="29" y="161"/>
                  </a:lnTo>
                  <a:lnTo>
                    <a:pt x="36" y="160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51" y="14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77" y="11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99" y="80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10" y="71"/>
                  </a:lnTo>
                  <a:lnTo>
                    <a:pt x="113" y="70"/>
                  </a:lnTo>
                  <a:lnTo>
                    <a:pt x="116" y="73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20" y="90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31" y="109"/>
                  </a:lnTo>
                  <a:lnTo>
                    <a:pt x="138" y="115"/>
                  </a:lnTo>
                  <a:lnTo>
                    <a:pt x="147" y="118"/>
                  </a:lnTo>
                  <a:lnTo>
                    <a:pt x="155" y="119"/>
                  </a:lnTo>
                  <a:lnTo>
                    <a:pt x="155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99" name="Freeform 87"/>
            <p:cNvSpPr>
              <a:spLocks/>
            </p:cNvSpPr>
            <p:nvPr/>
          </p:nvSpPr>
          <p:spPr bwMode="auto">
            <a:xfrm>
              <a:off x="12217108" y="2989752"/>
              <a:ext cx="179388" cy="101600"/>
            </a:xfrm>
            <a:custGeom>
              <a:avLst/>
              <a:gdLst>
                <a:gd name="T0" fmla="*/ 11 w 341"/>
                <a:gd name="T1" fmla="*/ 161 h 191"/>
                <a:gd name="T2" fmla="*/ 11 w 341"/>
                <a:gd name="T3" fmla="*/ 161 h 191"/>
                <a:gd name="T4" fmla="*/ 0 w 341"/>
                <a:gd name="T5" fmla="*/ 191 h 191"/>
                <a:gd name="T6" fmla="*/ 0 w 341"/>
                <a:gd name="T7" fmla="*/ 191 h 191"/>
                <a:gd name="T8" fmla="*/ 2 w 341"/>
                <a:gd name="T9" fmla="*/ 189 h 191"/>
                <a:gd name="T10" fmla="*/ 5 w 341"/>
                <a:gd name="T11" fmla="*/ 188 h 191"/>
                <a:gd name="T12" fmla="*/ 5 w 341"/>
                <a:gd name="T13" fmla="*/ 188 h 191"/>
                <a:gd name="T14" fmla="*/ 39 w 341"/>
                <a:gd name="T15" fmla="*/ 167 h 191"/>
                <a:gd name="T16" fmla="*/ 75 w 341"/>
                <a:gd name="T17" fmla="*/ 148 h 191"/>
                <a:gd name="T18" fmla="*/ 75 w 341"/>
                <a:gd name="T19" fmla="*/ 148 h 191"/>
                <a:gd name="T20" fmla="*/ 110 w 341"/>
                <a:gd name="T21" fmla="*/ 130 h 191"/>
                <a:gd name="T22" fmla="*/ 147 w 341"/>
                <a:gd name="T23" fmla="*/ 113 h 191"/>
                <a:gd name="T24" fmla="*/ 220 w 341"/>
                <a:gd name="T25" fmla="*/ 81 h 191"/>
                <a:gd name="T26" fmla="*/ 220 w 341"/>
                <a:gd name="T27" fmla="*/ 81 h 191"/>
                <a:gd name="T28" fmla="*/ 272 w 341"/>
                <a:gd name="T29" fmla="*/ 57 h 191"/>
                <a:gd name="T30" fmla="*/ 298 w 341"/>
                <a:gd name="T31" fmla="*/ 44 h 191"/>
                <a:gd name="T32" fmla="*/ 324 w 341"/>
                <a:gd name="T33" fmla="*/ 32 h 191"/>
                <a:gd name="T34" fmla="*/ 324 w 341"/>
                <a:gd name="T35" fmla="*/ 32 h 191"/>
                <a:gd name="T36" fmla="*/ 327 w 341"/>
                <a:gd name="T37" fmla="*/ 29 h 191"/>
                <a:gd name="T38" fmla="*/ 329 w 341"/>
                <a:gd name="T39" fmla="*/ 28 h 191"/>
                <a:gd name="T40" fmla="*/ 329 w 341"/>
                <a:gd name="T41" fmla="*/ 28 h 191"/>
                <a:gd name="T42" fmla="*/ 341 w 341"/>
                <a:gd name="T43" fmla="*/ 0 h 191"/>
                <a:gd name="T44" fmla="*/ 341 w 341"/>
                <a:gd name="T45" fmla="*/ 0 h 191"/>
                <a:gd name="T46" fmla="*/ 290 w 341"/>
                <a:gd name="T47" fmla="*/ 26 h 191"/>
                <a:gd name="T48" fmla="*/ 290 w 341"/>
                <a:gd name="T49" fmla="*/ 26 h 191"/>
                <a:gd name="T50" fmla="*/ 254 w 341"/>
                <a:gd name="T51" fmla="*/ 43 h 191"/>
                <a:gd name="T52" fmla="*/ 216 w 341"/>
                <a:gd name="T53" fmla="*/ 58 h 191"/>
                <a:gd name="T54" fmla="*/ 143 w 341"/>
                <a:gd name="T55" fmla="*/ 91 h 191"/>
                <a:gd name="T56" fmla="*/ 143 w 341"/>
                <a:gd name="T57" fmla="*/ 91 h 191"/>
                <a:gd name="T58" fmla="*/ 110 w 341"/>
                <a:gd name="T59" fmla="*/ 105 h 191"/>
                <a:gd name="T60" fmla="*/ 78 w 341"/>
                <a:gd name="T61" fmla="*/ 120 h 191"/>
                <a:gd name="T62" fmla="*/ 47 w 341"/>
                <a:gd name="T63" fmla="*/ 137 h 191"/>
                <a:gd name="T64" fmla="*/ 16 w 341"/>
                <a:gd name="T65" fmla="*/ 157 h 191"/>
                <a:gd name="T66" fmla="*/ 16 w 341"/>
                <a:gd name="T67" fmla="*/ 157 h 191"/>
                <a:gd name="T68" fmla="*/ 14 w 341"/>
                <a:gd name="T69" fmla="*/ 158 h 191"/>
                <a:gd name="T70" fmla="*/ 11 w 341"/>
                <a:gd name="T71" fmla="*/ 161 h 191"/>
                <a:gd name="T72" fmla="*/ 11 w 341"/>
                <a:gd name="T73" fmla="*/ 16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191">
                  <a:moveTo>
                    <a:pt x="11" y="161"/>
                  </a:moveTo>
                  <a:lnTo>
                    <a:pt x="11" y="16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5" y="188"/>
                  </a:lnTo>
                  <a:lnTo>
                    <a:pt x="5" y="188"/>
                  </a:lnTo>
                  <a:lnTo>
                    <a:pt x="39" y="167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110" y="130"/>
                  </a:lnTo>
                  <a:lnTo>
                    <a:pt x="147" y="113"/>
                  </a:lnTo>
                  <a:lnTo>
                    <a:pt x="220" y="81"/>
                  </a:lnTo>
                  <a:lnTo>
                    <a:pt x="220" y="81"/>
                  </a:lnTo>
                  <a:lnTo>
                    <a:pt x="272" y="57"/>
                  </a:lnTo>
                  <a:lnTo>
                    <a:pt x="298" y="44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7" y="29"/>
                  </a:lnTo>
                  <a:lnTo>
                    <a:pt x="329" y="28"/>
                  </a:lnTo>
                  <a:lnTo>
                    <a:pt x="329" y="28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290" y="26"/>
                  </a:lnTo>
                  <a:lnTo>
                    <a:pt x="290" y="26"/>
                  </a:lnTo>
                  <a:lnTo>
                    <a:pt x="254" y="43"/>
                  </a:lnTo>
                  <a:lnTo>
                    <a:pt x="216" y="5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10" y="105"/>
                  </a:lnTo>
                  <a:lnTo>
                    <a:pt x="78" y="120"/>
                  </a:lnTo>
                  <a:lnTo>
                    <a:pt x="47" y="13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4" y="158"/>
                  </a:lnTo>
                  <a:lnTo>
                    <a:pt x="11" y="161"/>
                  </a:lnTo>
                  <a:lnTo>
                    <a:pt x="11" y="1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0" name="Freeform 88"/>
            <p:cNvSpPr>
              <a:spLocks/>
            </p:cNvSpPr>
            <p:nvPr/>
          </p:nvSpPr>
          <p:spPr bwMode="auto">
            <a:xfrm>
              <a:off x="12734633" y="3108814"/>
              <a:ext cx="50800" cy="111125"/>
            </a:xfrm>
            <a:custGeom>
              <a:avLst/>
              <a:gdLst>
                <a:gd name="T0" fmla="*/ 14 w 96"/>
                <a:gd name="T1" fmla="*/ 0 h 212"/>
                <a:gd name="T2" fmla="*/ 0 w 96"/>
                <a:gd name="T3" fmla="*/ 38 h 212"/>
                <a:gd name="T4" fmla="*/ 0 w 96"/>
                <a:gd name="T5" fmla="*/ 41 h 212"/>
                <a:gd name="T6" fmla="*/ 2 w 96"/>
                <a:gd name="T7" fmla="*/ 42 h 212"/>
                <a:gd name="T8" fmla="*/ 14 w 96"/>
                <a:gd name="T9" fmla="*/ 64 h 212"/>
                <a:gd name="T10" fmla="*/ 23 w 96"/>
                <a:gd name="T11" fmla="*/ 85 h 212"/>
                <a:gd name="T12" fmla="*/ 31 w 96"/>
                <a:gd name="T13" fmla="*/ 130 h 212"/>
                <a:gd name="T14" fmla="*/ 34 w 96"/>
                <a:gd name="T15" fmla="*/ 153 h 212"/>
                <a:gd name="T16" fmla="*/ 37 w 96"/>
                <a:gd name="T17" fmla="*/ 209 h 212"/>
                <a:gd name="T18" fmla="*/ 37 w 96"/>
                <a:gd name="T19" fmla="*/ 210 h 212"/>
                <a:gd name="T20" fmla="*/ 38 w 96"/>
                <a:gd name="T21" fmla="*/ 212 h 212"/>
                <a:gd name="T22" fmla="*/ 52 w 96"/>
                <a:gd name="T23" fmla="*/ 185 h 212"/>
                <a:gd name="T24" fmla="*/ 58 w 96"/>
                <a:gd name="T25" fmla="*/ 166 h 212"/>
                <a:gd name="T26" fmla="*/ 58 w 96"/>
                <a:gd name="T27" fmla="*/ 157 h 212"/>
                <a:gd name="T28" fmla="*/ 57 w 96"/>
                <a:gd name="T29" fmla="*/ 118 h 212"/>
                <a:gd name="T30" fmla="*/ 48 w 96"/>
                <a:gd name="T31" fmla="*/ 78 h 212"/>
                <a:gd name="T32" fmla="*/ 47 w 96"/>
                <a:gd name="T33" fmla="*/ 73 h 212"/>
                <a:gd name="T34" fmla="*/ 47 w 96"/>
                <a:gd name="T35" fmla="*/ 69 h 212"/>
                <a:gd name="T36" fmla="*/ 51 w 96"/>
                <a:gd name="T37" fmla="*/ 67 h 212"/>
                <a:gd name="T38" fmla="*/ 55 w 96"/>
                <a:gd name="T39" fmla="*/ 67 h 212"/>
                <a:gd name="T40" fmla="*/ 57 w 96"/>
                <a:gd name="T41" fmla="*/ 66 h 212"/>
                <a:gd name="T42" fmla="*/ 64 w 96"/>
                <a:gd name="T43" fmla="*/ 64 h 212"/>
                <a:gd name="T44" fmla="*/ 75 w 96"/>
                <a:gd name="T45" fmla="*/ 57 h 212"/>
                <a:gd name="T46" fmla="*/ 86 w 96"/>
                <a:gd name="T47" fmla="*/ 43 h 212"/>
                <a:gd name="T48" fmla="*/ 92 w 96"/>
                <a:gd name="T49" fmla="*/ 32 h 212"/>
                <a:gd name="T50" fmla="*/ 96 w 96"/>
                <a:gd name="T51" fmla="*/ 18 h 212"/>
                <a:gd name="T52" fmla="*/ 94 w 96"/>
                <a:gd name="T53" fmla="*/ 4 h 212"/>
                <a:gd name="T54" fmla="*/ 92 w 96"/>
                <a:gd name="T55" fmla="*/ 10 h 212"/>
                <a:gd name="T56" fmla="*/ 82 w 96"/>
                <a:gd name="T57" fmla="*/ 19 h 212"/>
                <a:gd name="T58" fmla="*/ 72 w 96"/>
                <a:gd name="T59" fmla="*/ 25 h 212"/>
                <a:gd name="T60" fmla="*/ 54 w 96"/>
                <a:gd name="T61" fmla="*/ 28 h 212"/>
                <a:gd name="T62" fmla="*/ 37 w 96"/>
                <a:gd name="T63" fmla="*/ 24 h 212"/>
                <a:gd name="T64" fmla="*/ 26 w 96"/>
                <a:gd name="T65" fmla="*/ 17 h 212"/>
                <a:gd name="T66" fmla="*/ 17 w 96"/>
                <a:gd name="T67" fmla="*/ 7 h 212"/>
                <a:gd name="T68" fmla="*/ 14 w 96"/>
                <a:gd name="T6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212">
                  <a:moveTo>
                    <a:pt x="14" y="0"/>
                  </a:moveTo>
                  <a:lnTo>
                    <a:pt x="14" y="0"/>
                  </a:lnTo>
                  <a:lnTo>
                    <a:pt x="6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9" y="53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3" y="85"/>
                  </a:lnTo>
                  <a:lnTo>
                    <a:pt x="28" y="108"/>
                  </a:lnTo>
                  <a:lnTo>
                    <a:pt x="31" y="130"/>
                  </a:lnTo>
                  <a:lnTo>
                    <a:pt x="34" y="153"/>
                  </a:lnTo>
                  <a:lnTo>
                    <a:pt x="34" y="153"/>
                  </a:lnTo>
                  <a:lnTo>
                    <a:pt x="37" y="181"/>
                  </a:lnTo>
                  <a:lnTo>
                    <a:pt x="37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8" y="212"/>
                  </a:lnTo>
                  <a:lnTo>
                    <a:pt x="38" y="212"/>
                  </a:lnTo>
                  <a:lnTo>
                    <a:pt x="45" y="199"/>
                  </a:lnTo>
                  <a:lnTo>
                    <a:pt x="52" y="185"/>
                  </a:lnTo>
                  <a:lnTo>
                    <a:pt x="57" y="173"/>
                  </a:lnTo>
                  <a:lnTo>
                    <a:pt x="58" y="166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37"/>
                  </a:lnTo>
                  <a:lnTo>
                    <a:pt x="57" y="118"/>
                  </a:lnTo>
                  <a:lnTo>
                    <a:pt x="54" y="98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7" y="73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8" y="67"/>
                  </a:lnTo>
                  <a:lnTo>
                    <a:pt x="51" y="67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64" y="64"/>
                  </a:lnTo>
                  <a:lnTo>
                    <a:pt x="69" y="62"/>
                  </a:lnTo>
                  <a:lnTo>
                    <a:pt x="75" y="57"/>
                  </a:lnTo>
                  <a:lnTo>
                    <a:pt x="79" y="53"/>
                  </a:lnTo>
                  <a:lnTo>
                    <a:pt x="86" y="4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25"/>
                  </a:lnTo>
                  <a:lnTo>
                    <a:pt x="96" y="18"/>
                  </a:lnTo>
                  <a:lnTo>
                    <a:pt x="96" y="11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2" y="10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4" y="28"/>
                  </a:lnTo>
                  <a:lnTo>
                    <a:pt x="43" y="26"/>
                  </a:lnTo>
                  <a:lnTo>
                    <a:pt x="37" y="24"/>
                  </a:lnTo>
                  <a:lnTo>
                    <a:pt x="31" y="2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17" y="7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1" name="Freeform 89"/>
            <p:cNvSpPr>
              <a:spLocks noEditPoints="1"/>
            </p:cNvSpPr>
            <p:nvPr/>
          </p:nvSpPr>
          <p:spPr bwMode="auto">
            <a:xfrm>
              <a:off x="12001208" y="3332652"/>
              <a:ext cx="139700" cy="68262"/>
            </a:xfrm>
            <a:custGeom>
              <a:avLst/>
              <a:gdLst>
                <a:gd name="T0" fmla="*/ 88 w 262"/>
                <a:gd name="T1" fmla="*/ 67 h 128"/>
                <a:gd name="T2" fmla="*/ 79 w 262"/>
                <a:gd name="T3" fmla="*/ 36 h 128"/>
                <a:gd name="T4" fmla="*/ 52 w 262"/>
                <a:gd name="T5" fmla="*/ 15 h 128"/>
                <a:gd name="T6" fmla="*/ 48 w 262"/>
                <a:gd name="T7" fmla="*/ 10 h 128"/>
                <a:gd name="T8" fmla="*/ 41 w 262"/>
                <a:gd name="T9" fmla="*/ 1 h 128"/>
                <a:gd name="T10" fmla="*/ 31 w 262"/>
                <a:gd name="T11" fmla="*/ 3 h 128"/>
                <a:gd name="T12" fmla="*/ 25 w 262"/>
                <a:gd name="T13" fmla="*/ 4 h 128"/>
                <a:gd name="T14" fmla="*/ 20 w 262"/>
                <a:gd name="T15" fmla="*/ 7 h 128"/>
                <a:gd name="T16" fmla="*/ 18 w 262"/>
                <a:gd name="T17" fmla="*/ 13 h 128"/>
                <a:gd name="T18" fmla="*/ 11 w 262"/>
                <a:gd name="T19" fmla="*/ 14 h 128"/>
                <a:gd name="T20" fmla="*/ 3 w 262"/>
                <a:gd name="T21" fmla="*/ 22 h 128"/>
                <a:gd name="T22" fmla="*/ 3 w 262"/>
                <a:gd name="T23" fmla="*/ 39 h 128"/>
                <a:gd name="T24" fmla="*/ 11 w 262"/>
                <a:gd name="T25" fmla="*/ 43 h 128"/>
                <a:gd name="T26" fmla="*/ 11 w 262"/>
                <a:gd name="T27" fmla="*/ 52 h 128"/>
                <a:gd name="T28" fmla="*/ 21 w 262"/>
                <a:gd name="T29" fmla="*/ 74 h 128"/>
                <a:gd name="T30" fmla="*/ 37 w 262"/>
                <a:gd name="T31" fmla="*/ 88 h 128"/>
                <a:gd name="T32" fmla="*/ 65 w 262"/>
                <a:gd name="T33" fmla="*/ 101 h 128"/>
                <a:gd name="T34" fmla="*/ 77 w 262"/>
                <a:gd name="T35" fmla="*/ 107 h 128"/>
                <a:gd name="T36" fmla="*/ 91 w 262"/>
                <a:gd name="T37" fmla="*/ 102 h 128"/>
                <a:gd name="T38" fmla="*/ 93 w 262"/>
                <a:gd name="T39" fmla="*/ 100 h 128"/>
                <a:gd name="T40" fmla="*/ 91 w 262"/>
                <a:gd name="T41" fmla="*/ 102 h 128"/>
                <a:gd name="T42" fmla="*/ 152 w 262"/>
                <a:gd name="T43" fmla="*/ 125 h 128"/>
                <a:gd name="T44" fmla="*/ 195 w 262"/>
                <a:gd name="T45" fmla="*/ 128 h 128"/>
                <a:gd name="T46" fmla="*/ 258 w 262"/>
                <a:gd name="T47" fmla="*/ 121 h 128"/>
                <a:gd name="T48" fmla="*/ 261 w 262"/>
                <a:gd name="T49" fmla="*/ 119 h 128"/>
                <a:gd name="T50" fmla="*/ 258 w 262"/>
                <a:gd name="T51" fmla="*/ 118 h 128"/>
                <a:gd name="T52" fmla="*/ 261 w 262"/>
                <a:gd name="T53" fmla="*/ 116 h 128"/>
                <a:gd name="T54" fmla="*/ 261 w 262"/>
                <a:gd name="T55" fmla="*/ 112 h 128"/>
                <a:gd name="T56" fmla="*/ 253 w 262"/>
                <a:gd name="T57" fmla="*/ 88 h 128"/>
                <a:gd name="T58" fmla="*/ 240 w 262"/>
                <a:gd name="T59" fmla="*/ 69 h 128"/>
                <a:gd name="T60" fmla="*/ 213 w 262"/>
                <a:gd name="T61" fmla="*/ 52 h 128"/>
                <a:gd name="T62" fmla="*/ 181 w 262"/>
                <a:gd name="T63" fmla="*/ 41 h 128"/>
                <a:gd name="T64" fmla="*/ 201 w 262"/>
                <a:gd name="T65" fmla="*/ 80 h 128"/>
                <a:gd name="T66" fmla="*/ 218 w 262"/>
                <a:gd name="T67" fmla="*/ 102 h 128"/>
                <a:gd name="T68" fmla="*/ 241 w 262"/>
                <a:gd name="T69" fmla="*/ 116 h 128"/>
                <a:gd name="T70" fmla="*/ 255 w 262"/>
                <a:gd name="T71" fmla="*/ 118 h 128"/>
                <a:gd name="T72" fmla="*/ 232 w 262"/>
                <a:gd name="T73" fmla="*/ 123 h 128"/>
                <a:gd name="T74" fmla="*/ 175 w 262"/>
                <a:gd name="T75" fmla="*/ 125 h 128"/>
                <a:gd name="T76" fmla="*/ 135 w 262"/>
                <a:gd name="T77" fmla="*/ 119 h 128"/>
                <a:gd name="T78" fmla="*/ 98 w 262"/>
                <a:gd name="T79" fmla="*/ 104 h 128"/>
                <a:gd name="T80" fmla="*/ 93 w 262"/>
                <a:gd name="T81" fmla="*/ 100 h 128"/>
                <a:gd name="T82" fmla="*/ 94 w 262"/>
                <a:gd name="T83" fmla="*/ 97 h 128"/>
                <a:gd name="T84" fmla="*/ 95 w 262"/>
                <a:gd name="T85" fmla="*/ 87 h 128"/>
                <a:gd name="T86" fmla="*/ 206 w 262"/>
                <a:gd name="T87" fmla="*/ 63 h 128"/>
                <a:gd name="T88" fmla="*/ 230 w 262"/>
                <a:gd name="T89" fmla="*/ 87 h 128"/>
                <a:gd name="T90" fmla="*/ 253 w 262"/>
                <a:gd name="T91" fmla="*/ 111 h 128"/>
                <a:gd name="T92" fmla="*/ 239 w 262"/>
                <a:gd name="T93" fmla="*/ 102 h 128"/>
                <a:gd name="T94" fmla="*/ 218 w 262"/>
                <a:gd name="T95" fmla="*/ 7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2" h="128">
                  <a:moveTo>
                    <a:pt x="95" y="87"/>
                  </a:moveTo>
                  <a:lnTo>
                    <a:pt x="95" y="87"/>
                  </a:lnTo>
                  <a:lnTo>
                    <a:pt x="88" y="67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79" y="36"/>
                  </a:lnTo>
                  <a:lnTo>
                    <a:pt x="73" y="27"/>
                  </a:lnTo>
                  <a:lnTo>
                    <a:pt x="63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49" y="1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5" y="4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3" y="39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5" y="67"/>
                  </a:lnTo>
                  <a:lnTo>
                    <a:pt x="21" y="74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37" y="88"/>
                  </a:lnTo>
                  <a:lnTo>
                    <a:pt x="46" y="93"/>
                  </a:lnTo>
                  <a:lnTo>
                    <a:pt x="55" y="97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0" y="104"/>
                  </a:lnTo>
                  <a:lnTo>
                    <a:pt x="77" y="107"/>
                  </a:lnTo>
                  <a:lnTo>
                    <a:pt x="84" y="105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11" y="112"/>
                  </a:lnTo>
                  <a:lnTo>
                    <a:pt x="131" y="119"/>
                  </a:lnTo>
                  <a:lnTo>
                    <a:pt x="152" y="125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95" y="128"/>
                  </a:lnTo>
                  <a:lnTo>
                    <a:pt x="216" y="126"/>
                  </a:lnTo>
                  <a:lnTo>
                    <a:pt x="237" y="125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60" y="121"/>
                  </a:lnTo>
                  <a:lnTo>
                    <a:pt x="261" y="119"/>
                  </a:lnTo>
                  <a:lnTo>
                    <a:pt x="261" y="119"/>
                  </a:lnTo>
                  <a:lnTo>
                    <a:pt x="260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61" y="116"/>
                  </a:lnTo>
                  <a:lnTo>
                    <a:pt x="262" y="116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3" y="88"/>
                  </a:lnTo>
                  <a:lnTo>
                    <a:pt x="248" y="81"/>
                  </a:lnTo>
                  <a:lnTo>
                    <a:pt x="244" y="74"/>
                  </a:lnTo>
                  <a:lnTo>
                    <a:pt x="240" y="69"/>
                  </a:lnTo>
                  <a:lnTo>
                    <a:pt x="227" y="59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198" y="45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8" y="53"/>
                  </a:lnTo>
                  <a:lnTo>
                    <a:pt x="194" y="67"/>
                  </a:lnTo>
                  <a:lnTo>
                    <a:pt x="201" y="8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18" y="102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41" y="116"/>
                  </a:lnTo>
                  <a:lnTo>
                    <a:pt x="248" y="118"/>
                  </a:lnTo>
                  <a:lnTo>
                    <a:pt x="255" y="118"/>
                  </a:lnTo>
                  <a:lnTo>
                    <a:pt x="255" y="118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32" y="123"/>
                  </a:lnTo>
                  <a:lnTo>
                    <a:pt x="213" y="125"/>
                  </a:lnTo>
                  <a:lnTo>
                    <a:pt x="194" y="126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56" y="123"/>
                  </a:lnTo>
                  <a:lnTo>
                    <a:pt x="135" y="119"/>
                  </a:lnTo>
                  <a:lnTo>
                    <a:pt x="116" y="112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94" y="102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4" y="97"/>
                  </a:lnTo>
                  <a:lnTo>
                    <a:pt x="95" y="94"/>
                  </a:lnTo>
                  <a:lnTo>
                    <a:pt x="95" y="90"/>
                  </a:lnTo>
                  <a:lnTo>
                    <a:pt x="95" y="87"/>
                  </a:lnTo>
                  <a:lnTo>
                    <a:pt x="95" y="87"/>
                  </a:lnTo>
                  <a:close/>
                  <a:moveTo>
                    <a:pt x="206" y="63"/>
                  </a:moveTo>
                  <a:lnTo>
                    <a:pt x="206" y="63"/>
                  </a:lnTo>
                  <a:lnTo>
                    <a:pt x="213" y="69"/>
                  </a:lnTo>
                  <a:lnTo>
                    <a:pt x="219" y="74"/>
                  </a:lnTo>
                  <a:lnTo>
                    <a:pt x="230" y="87"/>
                  </a:lnTo>
                  <a:lnTo>
                    <a:pt x="240" y="100"/>
                  </a:lnTo>
                  <a:lnTo>
                    <a:pt x="247" y="105"/>
                  </a:lnTo>
                  <a:lnTo>
                    <a:pt x="253" y="111"/>
                  </a:lnTo>
                  <a:lnTo>
                    <a:pt x="253" y="111"/>
                  </a:lnTo>
                  <a:lnTo>
                    <a:pt x="246" y="107"/>
                  </a:lnTo>
                  <a:lnTo>
                    <a:pt x="239" y="102"/>
                  </a:lnTo>
                  <a:lnTo>
                    <a:pt x="233" y="97"/>
                  </a:lnTo>
                  <a:lnTo>
                    <a:pt x="227" y="90"/>
                  </a:lnTo>
                  <a:lnTo>
                    <a:pt x="218" y="77"/>
                  </a:lnTo>
                  <a:lnTo>
                    <a:pt x="206" y="63"/>
                  </a:lnTo>
                  <a:lnTo>
                    <a:pt x="206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" name="Freeform 90"/>
            <p:cNvSpPr>
              <a:spLocks/>
            </p:cNvSpPr>
            <p:nvPr/>
          </p:nvSpPr>
          <p:spPr bwMode="auto">
            <a:xfrm>
              <a:off x="11845633" y="2989752"/>
              <a:ext cx="60325" cy="152400"/>
            </a:xfrm>
            <a:custGeom>
              <a:avLst/>
              <a:gdLst>
                <a:gd name="T0" fmla="*/ 17 w 116"/>
                <a:gd name="T1" fmla="*/ 289 h 289"/>
                <a:gd name="T2" fmla="*/ 31 w 116"/>
                <a:gd name="T3" fmla="*/ 287 h 289"/>
                <a:gd name="T4" fmla="*/ 42 w 116"/>
                <a:gd name="T5" fmla="*/ 270 h 289"/>
                <a:gd name="T6" fmla="*/ 45 w 116"/>
                <a:gd name="T7" fmla="*/ 247 h 289"/>
                <a:gd name="T8" fmla="*/ 39 w 116"/>
                <a:gd name="T9" fmla="*/ 257 h 289"/>
                <a:gd name="T10" fmla="*/ 31 w 116"/>
                <a:gd name="T11" fmla="*/ 264 h 289"/>
                <a:gd name="T12" fmla="*/ 21 w 116"/>
                <a:gd name="T13" fmla="*/ 264 h 289"/>
                <a:gd name="T14" fmla="*/ 15 w 116"/>
                <a:gd name="T15" fmla="*/ 260 h 289"/>
                <a:gd name="T16" fmla="*/ 10 w 116"/>
                <a:gd name="T17" fmla="*/ 247 h 289"/>
                <a:gd name="T18" fmla="*/ 14 w 116"/>
                <a:gd name="T19" fmla="*/ 222 h 289"/>
                <a:gd name="T20" fmla="*/ 24 w 116"/>
                <a:gd name="T21" fmla="*/ 201 h 289"/>
                <a:gd name="T22" fmla="*/ 35 w 116"/>
                <a:gd name="T23" fmla="*/ 176 h 289"/>
                <a:gd name="T24" fmla="*/ 43 w 116"/>
                <a:gd name="T25" fmla="*/ 166 h 289"/>
                <a:gd name="T26" fmla="*/ 60 w 116"/>
                <a:gd name="T27" fmla="*/ 142 h 289"/>
                <a:gd name="T28" fmla="*/ 83 w 116"/>
                <a:gd name="T29" fmla="*/ 118 h 289"/>
                <a:gd name="T30" fmla="*/ 97 w 116"/>
                <a:gd name="T31" fmla="*/ 112 h 289"/>
                <a:gd name="T32" fmla="*/ 109 w 116"/>
                <a:gd name="T33" fmla="*/ 121 h 289"/>
                <a:gd name="T34" fmla="*/ 112 w 116"/>
                <a:gd name="T35" fmla="*/ 122 h 289"/>
                <a:gd name="T36" fmla="*/ 116 w 116"/>
                <a:gd name="T37" fmla="*/ 103 h 289"/>
                <a:gd name="T38" fmla="*/ 108 w 116"/>
                <a:gd name="T39" fmla="*/ 90 h 289"/>
                <a:gd name="T40" fmla="*/ 97 w 116"/>
                <a:gd name="T41" fmla="*/ 87 h 289"/>
                <a:gd name="T42" fmla="*/ 84 w 116"/>
                <a:gd name="T43" fmla="*/ 94 h 289"/>
                <a:gd name="T44" fmla="*/ 52 w 116"/>
                <a:gd name="T45" fmla="*/ 128 h 289"/>
                <a:gd name="T46" fmla="*/ 42 w 116"/>
                <a:gd name="T47" fmla="*/ 145 h 289"/>
                <a:gd name="T48" fmla="*/ 38 w 116"/>
                <a:gd name="T49" fmla="*/ 146 h 289"/>
                <a:gd name="T50" fmla="*/ 36 w 116"/>
                <a:gd name="T51" fmla="*/ 138 h 289"/>
                <a:gd name="T52" fmla="*/ 38 w 116"/>
                <a:gd name="T53" fmla="*/ 135 h 289"/>
                <a:gd name="T54" fmla="*/ 50 w 116"/>
                <a:gd name="T55" fmla="*/ 112 h 289"/>
                <a:gd name="T56" fmla="*/ 69 w 116"/>
                <a:gd name="T57" fmla="*/ 72 h 289"/>
                <a:gd name="T58" fmla="*/ 70 w 116"/>
                <a:gd name="T59" fmla="*/ 51 h 289"/>
                <a:gd name="T60" fmla="*/ 62 w 116"/>
                <a:gd name="T61" fmla="*/ 24 h 289"/>
                <a:gd name="T62" fmla="*/ 41 w 116"/>
                <a:gd name="T63" fmla="*/ 3 h 289"/>
                <a:gd name="T64" fmla="*/ 38 w 116"/>
                <a:gd name="T65" fmla="*/ 0 h 289"/>
                <a:gd name="T66" fmla="*/ 34 w 116"/>
                <a:gd name="T67" fmla="*/ 9 h 289"/>
                <a:gd name="T68" fmla="*/ 32 w 116"/>
                <a:gd name="T69" fmla="*/ 28 h 289"/>
                <a:gd name="T70" fmla="*/ 35 w 116"/>
                <a:gd name="T71" fmla="*/ 31 h 289"/>
                <a:gd name="T72" fmla="*/ 38 w 116"/>
                <a:gd name="T73" fmla="*/ 28 h 289"/>
                <a:gd name="T74" fmla="*/ 42 w 116"/>
                <a:gd name="T75" fmla="*/ 31 h 289"/>
                <a:gd name="T76" fmla="*/ 59 w 116"/>
                <a:gd name="T77" fmla="*/ 55 h 289"/>
                <a:gd name="T78" fmla="*/ 60 w 116"/>
                <a:gd name="T79" fmla="*/ 70 h 289"/>
                <a:gd name="T80" fmla="*/ 52 w 116"/>
                <a:gd name="T81" fmla="*/ 90 h 289"/>
                <a:gd name="T82" fmla="*/ 43 w 116"/>
                <a:gd name="T83" fmla="*/ 101 h 289"/>
                <a:gd name="T84" fmla="*/ 29 w 116"/>
                <a:gd name="T85" fmla="*/ 141 h 289"/>
                <a:gd name="T86" fmla="*/ 29 w 116"/>
                <a:gd name="T87" fmla="*/ 160 h 289"/>
                <a:gd name="T88" fmla="*/ 31 w 116"/>
                <a:gd name="T89" fmla="*/ 171 h 289"/>
                <a:gd name="T90" fmla="*/ 21 w 116"/>
                <a:gd name="T91" fmla="*/ 191 h 289"/>
                <a:gd name="T92" fmla="*/ 7 w 116"/>
                <a:gd name="T93" fmla="*/ 222 h 289"/>
                <a:gd name="T94" fmla="*/ 0 w 116"/>
                <a:gd name="T95" fmla="*/ 266 h 289"/>
                <a:gd name="T96" fmla="*/ 4 w 116"/>
                <a:gd name="T97" fmla="*/ 277 h 289"/>
                <a:gd name="T98" fmla="*/ 11 w 116"/>
                <a:gd name="T99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6" h="289">
                  <a:moveTo>
                    <a:pt x="11" y="287"/>
                  </a:moveTo>
                  <a:lnTo>
                    <a:pt x="11" y="287"/>
                  </a:lnTo>
                  <a:lnTo>
                    <a:pt x="17" y="289"/>
                  </a:lnTo>
                  <a:lnTo>
                    <a:pt x="21" y="289"/>
                  </a:lnTo>
                  <a:lnTo>
                    <a:pt x="27" y="289"/>
                  </a:lnTo>
                  <a:lnTo>
                    <a:pt x="31" y="287"/>
                  </a:lnTo>
                  <a:lnTo>
                    <a:pt x="31" y="287"/>
                  </a:lnTo>
                  <a:lnTo>
                    <a:pt x="38" y="278"/>
                  </a:lnTo>
                  <a:lnTo>
                    <a:pt x="42" y="270"/>
                  </a:lnTo>
                  <a:lnTo>
                    <a:pt x="45" y="259"/>
                  </a:lnTo>
                  <a:lnTo>
                    <a:pt x="45" y="247"/>
                  </a:lnTo>
                  <a:lnTo>
                    <a:pt x="45" y="247"/>
                  </a:lnTo>
                  <a:lnTo>
                    <a:pt x="42" y="253"/>
                  </a:lnTo>
                  <a:lnTo>
                    <a:pt x="39" y="257"/>
                  </a:lnTo>
                  <a:lnTo>
                    <a:pt x="39" y="257"/>
                  </a:lnTo>
                  <a:lnTo>
                    <a:pt x="36" y="260"/>
                  </a:lnTo>
                  <a:lnTo>
                    <a:pt x="34" y="263"/>
                  </a:lnTo>
                  <a:lnTo>
                    <a:pt x="31" y="264"/>
                  </a:lnTo>
                  <a:lnTo>
                    <a:pt x="28" y="266"/>
                  </a:lnTo>
                  <a:lnTo>
                    <a:pt x="24" y="266"/>
                  </a:lnTo>
                  <a:lnTo>
                    <a:pt x="21" y="264"/>
                  </a:lnTo>
                  <a:lnTo>
                    <a:pt x="18" y="263"/>
                  </a:lnTo>
                  <a:lnTo>
                    <a:pt x="15" y="260"/>
                  </a:lnTo>
                  <a:lnTo>
                    <a:pt x="15" y="260"/>
                  </a:lnTo>
                  <a:lnTo>
                    <a:pt x="11" y="254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0"/>
                  </a:lnTo>
                  <a:lnTo>
                    <a:pt x="10" y="235"/>
                  </a:lnTo>
                  <a:lnTo>
                    <a:pt x="14" y="222"/>
                  </a:lnTo>
                  <a:lnTo>
                    <a:pt x="14" y="222"/>
                  </a:lnTo>
                  <a:lnTo>
                    <a:pt x="18" y="211"/>
                  </a:lnTo>
                  <a:lnTo>
                    <a:pt x="24" y="201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6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43" y="166"/>
                  </a:lnTo>
                  <a:lnTo>
                    <a:pt x="50" y="157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0" y="129"/>
                  </a:lnTo>
                  <a:lnTo>
                    <a:pt x="76" y="124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90" y="114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12" y="122"/>
                  </a:lnTo>
                  <a:lnTo>
                    <a:pt x="112" y="122"/>
                  </a:lnTo>
                  <a:lnTo>
                    <a:pt x="115" y="112"/>
                  </a:lnTo>
                  <a:lnTo>
                    <a:pt x="116" y="103"/>
                  </a:lnTo>
                  <a:lnTo>
                    <a:pt x="116" y="103"/>
                  </a:lnTo>
                  <a:lnTo>
                    <a:pt x="115" y="97"/>
                  </a:lnTo>
                  <a:lnTo>
                    <a:pt x="112" y="93"/>
                  </a:lnTo>
                  <a:lnTo>
                    <a:pt x="108" y="90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7" y="87"/>
                  </a:lnTo>
                  <a:lnTo>
                    <a:pt x="93" y="89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72" y="104"/>
                  </a:lnTo>
                  <a:lnTo>
                    <a:pt x="62" y="115"/>
                  </a:lnTo>
                  <a:lnTo>
                    <a:pt x="52" y="128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2" y="145"/>
                  </a:lnTo>
                  <a:lnTo>
                    <a:pt x="41" y="146"/>
                  </a:lnTo>
                  <a:lnTo>
                    <a:pt x="38" y="146"/>
                  </a:lnTo>
                  <a:lnTo>
                    <a:pt x="38" y="146"/>
                  </a:lnTo>
                  <a:lnTo>
                    <a:pt x="36" y="145"/>
                  </a:lnTo>
                  <a:lnTo>
                    <a:pt x="36" y="142"/>
                  </a:lnTo>
                  <a:lnTo>
                    <a:pt x="36" y="138"/>
                  </a:lnTo>
                  <a:lnTo>
                    <a:pt x="36" y="138"/>
                  </a:lnTo>
                  <a:lnTo>
                    <a:pt x="38" y="135"/>
                  </a:lnTo>
                  <a:lnTo>
                    <a:pt x="38" y="135"/>
                  </a:lnTo>
                  <a:lnTo>
                    <a:pt x="43" y="12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60" y="93"/>
                  </a:lnTo>
                  <a:lnTo>
                    <a:pt x="64" y="83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70" y="60"/>
                  </a:lnTo>
                  <a:lnTo>
                    <a:pt x="70" y="51"/>
                  </a:lnTo>
                  <a:lnTo>
                    <a:pt x="69" y="42"/>
                  </a:lnTo>
                  <a:lnTo>
                    <a:pt x="66" y="32"/>
                  </a:lnTo>
                  <a:lnTo>
                    <a:pt x="62" y="24"/>
                  </a:lnTo>
                  <a:lnTo>
                    <a:pt x="56" y="17"/>
                  </a:lnTo>
                  <a:lnTo>
                    <a:pt x="49" y="1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9"/>
                  </a:lnTo>
                  <a:lnTo>
                    <a:pt x="32" y="14"/>
                  </a:lnTo>
                  <a:lnTo>
                    <a:pt x="32" y="21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9" y="55"/>
                  </a:lnTo>
                  <a:lnTo>
                    <a:pt x="60" y="60"/>
                  </a:lnTo>
                  <a:lnTo>
                    <a:pt x="62" y="66"/>
                  </a:lnTo>
                  <a:lnTo>
                    <a:pt x="60" y="70"/>
                  </a:lnTo>
                  <a:lnTo>
                    <a:pt x="59" y="76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3" y="101"/>
                  </a:lnTo>
                  <a:lnTo>
                    <a:pt x="36" y="114"/>
                  </a:lnTo>
                  <a:lnTo>
                    <a:pt x="32" y="126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28" y="155"/>
                  </a:lnTo>
                  <a:lnTo>
                    <a:pt x="29" y="160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71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1" y="191"/>
                  </a:lnTo>
                  <a:lnTo>
                    <a:pt x="13" y="209"/>
                  </a:lnTo>
                  <a:lnTo>
                    <a:pt x="13" y="209"/>
                  </a:lnTo>
                  <a:lnTo>
                    <a:pt x="7" y="222"/>
                  </a:lnTo>
                  <a:lnTo>
                    <a:pt x="3" y="236"/>
                  </a:lnTo>
                  <a:lnTo>
                    <a:pt x="0" y="250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71"/>
                  </a:lnTo>
                  <a:lnTo>
                    <a:pt x="4" y="277"/>
                  </a:lnTo>
                  <a:lnTo>
                    <a:pt x="7" y="282"/>
                  </a:lnTo>
                  <a:lnTo>
                    <a:pt x="11" y="287"/>
                  </a:lnTo>
                  <a:lnTo>
                    <a:pt x="11" y="2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3" name="Freeform 91"/>
            <p:cNvSpPr>
              <a:spLocks/>
            </p:cNvSpPr>
            <p:nvPr/>
          </p:nvSpPr>
          <p:spPr bwMode="auto">
            <a:xfrm>
              <a:off x="12707646" y="3108814"/>
              <a:ext cx="22225" cy="114300"/>
            </a:xfrm>
            <a:custGeom>
              <a:avLst/>
              <a:gdLst>
                <a:gd name="T0" fmla="*/ 33 w 43"/>
                <a:gd name="T1" fmla="*/ 194 h 216"/>
                <a:gd name="T2" fmla="*/ 33 w 43"/>
                <a:gd name="T3" fmla="*/ 194 h 216"/>
                <a:gd name="T4" fmla="*/ 37 w 43"/>
                <a:gd name="T5" fmla="*/ 181 h 216"/>
                <a:gd name="T6" fmla="*/ 40 w 43"/>
                <a:gd name="T7" fmla="*/ 170 h 216"/>
                <a:gd name="T8" fmla="*/ 41 w 43"/>
                <a:gd name="T9" fmla="*/ 157 h 216"/>
                <a:gd name="T10" fmla="*/ 43 w 43"/>
                <a:gd name="T11" fmla="*/ 146 h 216"/>
                <a:gd name="T12" fmla="*/ 43 w 43"/>
                <a:gd name="T13" fmla="*/ 122 h 216"/>
                <a:gd name="T14" fmla="*/ 41 w 43"/>
                <a:gd name="T15" fmla="*/ 97 h 216"/>
                <a:gd name="T16" fmla="*/ 41 w 43"/>
                <a:gd name="T17" fmla="*/ 97 h 216"/>
                <a:gd name="T18" fmla="*/ 36 w 43"/>
                <a:gd name="T19" fmla="*/ 58 h 216"/>
                <a:gd name="T20" fmla="*/ 27 w 43"/>
                <a:gd name="T21" fmla="*/ 20 h 216"/>
                <a:gd name="T22" fmla="*/ 27 w 43"/>
                <a:gd name="T23" fmla="*/ 20 h 216"/>
                <a:gd name="T24" fmla="*/ 26 w 43"/>
                <a:gd name="T25" fmla="*/ 10 h 216"/>
                <a:gd name="T26" fmla="*/ 22 w 43"/>
                <a:gd name="T27" fmla="*/ 0 h 216"/>
                <a:gd name="T28" fmla="*/ 22 w 43"/>
                <a:gd name="T29" fmla="*/ 0 h 216"/>
                <a:gd name="T30" fmla="*/ 3 w 43"/>
                <a:gd name="T31" fmla="*/ 28 h 216"/>
                <a:gd name="T32" fmla="*/ 3 w 43"/>
                <a:gd name="T33" fmla="*/ 28 h 216"/>
                <a:gd name="T34" fmla="*/ 2 w 43"/>
                <a:gd name="T35" fmla="*/ 33 h 216"/>
                <a:gd name="T36" fmla="*/ 0 w 43"/>
                <a:gd name="T37" fmla="*/ 38 h 216"/>
                <a:gd name="T38" fmla="*/ 0 w 43"/>
                <a:gd name="T39" fmla="*/ 42 h 216"/>
                <a:gd name="T40" fmla="*/ 2 w 43"/>
                <a:gd name="T41" fmla="*/ 48 h 216"/>
                <a:gd name="T42" fmla="*/ 2 w 43"/>
                <a:gd name="T43" fmla="*/ 48 h 216"/>
                <a:gd name="T44" fmla="*/ 3 w 43"/>
                <a:gd name="T45" fmla="*/ 52 h 216"/>
                <a:gd name="T46" fmla="*/ 5 w 43"/>
                <a:gd name="T47" fmla="*/ 58 h 216"/>
                <a:gd name="T48" fmla="*/ 5 w 43"/>
                <a:gd name="T49" fmla="*/ 58 h 216"/>
                <a:gd name="T50" fmla="*/ 12 w 43"/>
                <a:gd name="T51" fmla="*/ 97 h 216"/>
                <a:gd name="T52" fmla="*/ 17 w 43"/>
                <a:gd name="T53" fmla="*/ 136 h 216"/>
                <a:gd name="T54" fmla="*/ 20 w 43"/>
                <a:gd name="T55" fmla="*/ 177 h 216"/>
                <a:gd name="T56" fmla="*/ 20 w 43"/>
                <a:gd name="T57" fmla="*/ 216 h 216"/>
                <a:gd name="T58" fmla="*/ 20 w 43"/>
                <a:gd name="T59" fmla="*/ 216 h 216"/>
                <a:gd name="T60" fmla="*/ 27 w 43"/>
                <a:gd name="T61" fmla="*/ 205 h 216"/>
                <a:gd name="T62" fmla="*/ 33 w 43"/>
                <a:gd name="T63" fmla="*/ 194 h 216"/>
                <a:gd name="T64" fmla="*/ 33 w 43"/>
                <a:gd name="T65" fmla="*/ 19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16">
                  <a:moveTo>
                    <a:pt x="33" y="194"/>
                  </a:moveTo>
                  <a:lnTo>
                    <a:pt x="33" y="194"/>
                  </a:lnTo>
                  <a:lnTo>
                    <a:pt x="37" y="181"/>
                  </a:lnTo>
                  <a:lnTo>
                    <a:pt x="40" y="170"/>
                  </a:lnTo>
                  <a:lnTo>
                    <a:pt x="41" y="157"/>
                  </a:lnTo>
                  <a:lnTo>
                    <a:pt x="43" y="146"/>
                  </a:lnTo>
                  <a:lnTo>
                    <a:pt x="43" y="122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5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6" y="1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52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12" y="97"/>
                  </a:lnTo>
                  <a:lnTo>
                    <a:pt x="17" y="136"/>
                  </a:lnTo>
                  <a:lnTo>
                    <a:pt x="20" y="177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7" y="205"/>
                  </a:lnTo>
                  <a:lnTo>
                    <a:pt x="33" y="194"/>
                  </a:lnTo>
                  <a:lnTo>
                    <a:pt x="33" y="1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4" name="Freeform 92"/>
            <p:cNvSpPr>
              <a:spLocks/>
            </p:cNvSpPr>
            <p:nvPr/>
          </p:nvSpPr>
          <p:spPr bwMode="auto">
            <a:xfrm>
              <a:off x="12552071" y="3343764"/>
              <a:ext cx="17463" cy="153987"/>
            </a:xfrm>
            <a:custGeom>
              <a:avLst/>
              <a:gdLst>
                <a:gd name="T0" fmla="*/ 17 w 31"/>
                <a:gd name="T1" fmla="*/ 290 h 290"/>
                <a:gd name="T2" fmla="*/ 17 w 31"/>
                <a:gd name="T3" fmla="*/ 290 h 290"/>
                <a:gd name="T4" fmla="*/ 18 w 31"/>
                <a:gd name="T5" fmla="*/ 285 h 290"/>
                <a:gd name="T6" fmla="*/ 18 w 31"/>
                <a:gd name="T7" fmla="*/ 285 h 290"/>
                <a:gd name="T8" fmla="*/ 24 w 31"/>
                <a:gd name="T9" fmla="*/ 274 h 290"/>
                <a:gd name="T10" fmla="*/ 27 w 31"/>
                <a:gd name="T11" fmla="*/ 262 h 290"/>
                <a:gd name="T12" fmla="*/ 28 w 31"/>
                <a:gd name="T13" fmla="*/ 250 h 290"/>
                <a:gd name="T14" fmla="*/ 30 w 31"/>
                <a:gd name="T15" fmla="*/ 238 h 290"/>
                <a:gd name="T16" fmla="*/ 30 w 31"/>
                <a:gd name="T17" fmla="*/ 238 h 290"/>
                <a:gd name="T18" fmla="*/ 30 w 31"/>
                <a:gd name="T19" fmla="*/ 207 h 290"/>
                <a:gd name="T20" fmla="*/ 27 w 31"/>
                <a:gd name="T21" fmla="*/ 176 h 290"/>
                <a:gd name="T22" fmla="*/ 27 w 31"/>
                <a:gd name="T23" fmla="*/ 176 h 290"/>
                <a:gd name="T24" fmla="*/ 18 w 31"/>
                <a:gd name="T25" fmla="*/ 65 h 290"/>
                <a:gd name="T26" fmla="*/ 18 w 31"/>
                <a:gd name="T27" fmla="*/ 65 h 290"/>
                <a:gd name="T28" fmla="*/ 18 w 31"/>
                <a:gd name="T29" fmla="*/ 50 h 290"/>
                <a:gd name="T30" fmla="*/ 18 w 31"/>
                <a:gd name="T31" fmla="*/ 50 h 290"/>
                <a:gd name="T32" fmla="*/ 27 w 31"/>
                <a:gd name="T33" fmla="*/ 59 h 290"/>
                <a:gd name="T34" fmla="*/ 27 w 31"/>
                <a:gd name="T35" fmla="*/ 59 h 290"/>
                <a:gd name="T36" fmla="*/ 28 w 31"/>
                <a:gd name="T37" fmla="*/ 61 h 290"/>
                <a:gd name="T38" fmla="*/ 28 w 31"/>
                <a:gd name="T39" fmla="*/ 62 h 290"/>
                <a:gd name="T40" fmla="*/ 30 w 31"/>
                <a:gd name="T41" fmla="*/ 62 h 290"/>
                <a:gd name="T42" fmla="*/ 30 w 31"/>
                <a:gd name="T43" fmla="*/ 62 h 290"/>
                <a:gd name="T44" fmla="*/ 31 w 31"/>
                <a:gd name="T45" fmla="*/ 61 h 290"/>
                <a:gd name="T46" fmla="*/ 31 w 31"/>
                <a:gd name="T47" fmla="*/ 59 h 290"/>
                <a:gd name="T48" fmla="*/ 30 w 31"/>
                <a:gd name="T49" fmla="*/ 57 h 290"/>
                <a:gd name="T50" fmla="*/ 30 w 31"/>
                <a:gd name="T51" fmla="*/ 57 h 290"/>
                <a:gd name="T52" fmla="*/ 24 w 31"/>
                <a:gd name="T53" fmla="*/ 37 h 290"/>
                <a:gd name="T54" fmla="*/ 24 w 31"/>
                <a:gd name="T55" fmla="*/ 37 h 290"/>
                <a:gd name="T56" fmla="*/ 10 w 31"/>
                <a:gd name="T57" fmla="*/ 0 h 290"/>
                <a:gd name="T58" fmla="*/ 10 w 31"/>
                <a:gd name="T59" fmla="*/ 0 h 290"/>
                <a:gd name="T60" fmla="*/ 4 w 31"/>
                <a:gd name="T61" fmla="*/ 13 h 290"/>
                <a:gd name="T62" fmla="*/ 0 w 31"/>
                <a:gd name="T63" fmla="*/ 23 h 290"/>
                <a:gd name="T64" fmla="*/ 0 w 31"/>
                <a:gd name="T65" fmla="*/ 23 h 290"/>
                <a:gd name="T66" fmla="*/ 0 w 31"/>
                <a:gd name="T67" fmla="*/ 26 h 290"/>
                <a:gd name="T68" fmla="*/ 0 w 31"/>
                <a:gd name="T69" fmla="*/ 28 h 290"/>
                <a:gd name="T70" fmla="*/ 2 w 31"/>
                <a:gd name="T71" fmla="*/ 35 h 290"/>
                <a:gd name="T72" fmla="*/ 2 w 31"/>
                <a:gd name="T73" fmla="*/ 35 h 290"/>
                <a:gd name="T74" fmla="*/ 6 w 31"/>
                <a:gd name="T75" fmla="*/ 101 h 290"/>
                <a:gd name="T76" fmla="*/ 6 w 31"/>
                <a:gd name="T77" fmla="*/ 101 h 290"/>
                <a:gd name="T78" fmla="*/ 13 w 31"/>
                <a:gd name="T79" fmla="*/ 197 h 290"/>
                <a:gd name="T80" fmla="*/ 13 w 31"/>
                <a:gd name="T81" fmla="*/ 197 h 290"/>
                <a:gd name="T82" fmla="*/ 14 w 31"/>
                <a:gd name="T83" fmla="*/ 242 h 290"/>
                <a:gd name="T84" fmla="*/ 16 w 31"/>
                <a:gd name="T85" fmla="*/ 285 h 290"/>
                <a:gd name="T86" fmla="*/ 16 w 31"/>
                <a:gd name="T87" fmla="*/ 285 h 290"/>
                <a:gd name="T88" fmla="*/ 16 w 31"/>
                <a:gd name="T89" fmla="*/ 288 h 290"/>
                <a:gd name="T90" fmla="*/ 17 w 31"/>
                <a:gd name="T91" fmla="*/ 290 h 290"/>
                <a:gd name="T92" fmla="*/ 17 w 31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" h="290">
                  <a:moveTo>
                    <a:pt x="17" y="290"/>
                  </a:moveTo>
                  <a:lnTo>
                    <a:pt x="17" y="290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24" y="274"/>
                  </a:lnTo>
                  <a:lnTo>
                    <a:pt x="27" y="262"/>
                  </a:lnTo>
                  <a:lnTo>
                    <a:pt x="28" y="250"/>
                  </a:lnTo>
                  <a:lnTo>
                    <a:pt x="30" y="238"/>
                  </a:lnTo>
                  <a:lnTo>
                    <a:pt x="30" y="238"/>
                  </a:lnTo>
                  <a:lnTo>
                    <a:pt x="30" y="207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4" y="242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5" name="Freeform 93"/>
            <p:cNvSpPr>
              <a:spLocks/>
            </p:cNvSpPr>
            <p:nvPr/>
          </p:nvSpPr>
          <p:spPr bwMode="auto">
            <a:xfrm>
              <a:off x="12396496" y="3045314"/>
              <a:ext cx="57150" cy="36512"/>
            </a:xfrm>
            <a:custGeom>
              <a:avLst/>
              <a:gdLst>
                <a:gd name="T0" fmla="*/ 2 w 110"/>
                <a:gd name="T1" fmla="*/ 46 h 69"/>
                <a:gd name="T2" fmla="*/ 2 w 110"/>
                <a:gd name="T3" fmla="*/ 46 h 69"/>
                <a:gd name="T4" fmla="*/ 17 w 110"/>
                <a:gd name="T5" fmla="*/ 57 h 69"/>
                <a:gd name="T6" fmla="*/ 32 w 110"/>
                <a:gd name="T7" fmla="*/ 67 h 69"/>
                <a:gd name="T8" fmla="*/ 32 w 110"/>
                <a:gd name="T9" fmla="*/ 67 h 69"/>
                <a:gd name="T10" fmla="*/ 35 w 110"/>
                <a:gd name="T11" fmla="*/ 69 h 69"/>
                <a:gd name="T12" fmla="*/ 38 w 110"/>
                <a:gd name="T13" fmla="*/ 69 h 69"/>
                <a:gd name="T14" fmla="*/ 39 w 110"/>
                <a:gd name="T15" fmla="*/ 67 h 69"/>
                <a:gd name="T16" fmla="*/ 42 w 110"/>
                <a:gd name="T17" fmla="*/ 64 h 69"/>
                <a:gd name="T18" fmla="*/ 42 w 110"/>
                <a:gd name="T19" fmla="*/ 64 h 69"/>
                <a:gd name="T20" fmla="*/ 48 w 110"/>
                <a:gd name="T21" fmla="*/ 55 h 69"/>
                <a:gd name="T22" fmla="*/ 52 w 110"/>
                <a:gd name="T23" fmla="*/ 43 h 69"/>
                <a:gd name="T24" fmla="*/ 52 w 110"/>
                <a:gd name="T25" fmla="*/ 43 h 69"/>
                <a:gd name="T26" fmla="*/ 53 w 110"/>
                <a:gd name="T27" fmla="*/ 39 h 69"/>
                <a:gd name="T28" fmla="*/ 55 w 110"/>
                <a:gd name="T29" fmla="*/ 38 h 69"/>
                <a:gd name="T30" fmla="*/ 56 w 110"/>
                <a:gd name="T31" fmla="*/ 38 h 69"/>
                <a:gd name="T32" fmla="*/ 59 w 110"/>
                <a:gd name="T33" fmla="*/ 41 h 69"/>
                <a:gd name="T34" fmla="*/ 59 w 110"/>
                <a:gd name="T35" fmla="*/ 41 h 69"/>
                <a:gd name="T36" fmla="*/ 73 w 110"/>
                <a:gd name="T37" fmla="*/ 50 h 69"/>
                <a:gd name="T38" fmla="*/ 87 w 110"/>
                <a:gd name="T39" fmla="*/ 59 h 69"/>
                <a:gd name="T40" fmla="*/ 87 w 110"/>
                <a:gd name="T41" fmla="*/ 59 h 69"/>
                <a:gd name="T42" fmla="*/ 90 w 110"/>
                <a:gd name="T43" fmla="*/ 60 h 69"/>
                <a:gd name="T44" fmla="*/ 91 w 110"/>
                <a:gd name="T45" fmla="*/ 60 h 69"/>
                <a:gd name="T46" fmla="*/ 94 w 110"/>
                <a:gd name="T47" fmla="*/ 59 h 69"/>
                <a:gd name="T48" fmla="*/ 96 w 110"/>
                <a:gd name="T49" fmla="*/ 57 h 69"/>
                <a:gd name="T50" fmla="*/ 96 w 110"/>
                <a:gd name="T51" fmla="*/ 57 h 69"/>
                <a:gd name="T52" fmla="*/ 103 w 110"/>
                <a:gd name="T53" fmla="*/ 41 h 69"/>
                <a:gd name="T54" fmla="*/ 110 w 110"/>
                <a:gd name="T55" fmla="*/ 25 h 69"/>
                <a:gd name="T56" fmla="*/ 110 w 110"/>
                <a:gd name="T57" fmla="*/ 25 h 69"/>
                <a:gd name="T58" fmla="*/ 110 w 110"/>
                <a:gd name="T59" fmla="*/ 22 h 69"/>
                <a:gd name="T60" fmla="*/ 110 w 110"/>
                <a:gd name="T61" fmla="*/ 22 h 69"/>
                <a:gd name="T62" fmla="*/ 110 w 110"/>
                <a:gd name="T63" fmla="*/ 21 h 69"/>
                <a:gd name="T64" fmla="*/ 107 w 110"/>
                <a:gd name="T65" fmla="*/ 19 h 69"/>
                <a:gd name="T66" fmla="*/ 107 w 110"/>
                <a:gd name="T67" fmla="*/ 19 h 69"/>
                <a:gd name="T68" fmla="*/ 76 w 110"/>
                <a:gd name="T69" fmla="*/ 0 h 69"/>
                <a:gd name="T70" fmla="*/ 76 w 110"/>
                <a:gd name="T71" fmla="*/ 0 h 69"/>
                <a:gd name="T72" fmla="*/ 73 w 110"/>
                <a:gd name="T73" fmla="*/ 0 h 69"/>
                <a:gd name="T74" fmla="*/ 72 w 110"/>
                <a:gd name="T75" fmla="*/ 0 h 69"/>
                <a:gd name="T76" fmla="*/ 70 w 110"/>
                <a:gd name="T77" fmla="*/ 3 h 69"/>
                <a:gd name="T78" fmla="*/ 70 w 110"/>
                <a:gd name="T79" fmla="*/ 3 h 69"/>
                <a:gd name="T80" fmla="*/ 59 w 110"/>
                <a:gd name="T81" fmla="*/ 24 h 69"/>
                <a:gd name="T82" fmla="*/ 59 w 110"/>
                <a:gd name="T83" fmla="*/ 24 h 69"/>
                <a:gd name="T84" fmla="*/ 58 w 110"/>
                <a:gd name="T85" fmla="*/ 27 h 69"/>
                <a:gd name="T86" fmla="*/ 56 w 110"/>
                <a:gd name="T87" fmla="*/ 28 h 69"/>
                <a:gd name="T88" fmla="*/ 53 w 110"/>
                <a:gd name="T89" fmla="*/ 28 h 69"/>
                <a:gd name="T90" fmla="*/ 51 w 110"/>
                <a:gd name="T91" fmla="*/ 27 h 69"/>
                <a:gd name="T92" fmla="*/ 51 w 110"/>
                <a:gd name="T93" fmla="*/ 27 h 69"/>
                <a:gd name="T94" fmla="*/ 23 w 110"/>
                <a:gd name="T95" fmla="*/ 8 h 69"/>
                <a:gd name="T96" fmla="*/ 23 w 110"/>
                <a:gd name="T97" fmla="*/ 8 h 69"/>
                <a:gd name="T98" fmla="*/ 20 w 110"/>
                <a:gd name="T99" fmla="*/ 8 h 69"/>
                <a:gd name="T100" fmla="*/ 18 w 110"/>
                <a:gd name="T101" fmla="*/ 8 h 69"/>
                <a:gd name="T102" fmla="*/ 17 w 110"/>
                <a:gd name="T103" fmla="*/ 10 h 69"/>
                <a:gd name="T104" fmla="*/ 17 w 110"/>
                <a:gd name="T105" fmla="*/ 10 h 69"/>
                <a:gd name="T106" fmla="*/ 2 w 110"/>
                <a:gd name="T107" fmla="*/ 41 h 69"/>
                <a:gd name="T108" fmla="*/ 2 w 110"/>
                <a:gd name="T109" fmla="*/ 41 h 69"/>
                <a:gd name="T110" fmla="*/ 0 w 110"/>
                <a:gd name="T111" fmla="*/ 43 h 69"/>
                <a:gd name="T112" fmla="*/ 2 w 110"/>
                <a:gd name="T113" fmla="*/ 46 h 69"/>
                <a:gd name="T114" fmla="*/ 2 w 110"/>
                <a:gd name="T115" fmla="*/ 4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2" y="46"/>
                  </a:moveTo>
                  <a:lnTo>
                    <a:pt x="2" y="46"/>
                  </a:lnTo>
                  <a:lnTo>
                    <a:pt x="17" y="5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7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8" y="55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3" y="50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103" y="41"/>
                  </a:lnTo>
                  <a:lnTo>
                    <a:pt x="110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8" y="27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94"/>
            <p:cNvSpPr>
              <a:spLocks/>
            </p:cNvSpPr>
            <p:nvPr/>
          </p:nvSpPr>
          <p:spPr bwMode="auto">
            <a:xfrm>
              <a:off x="12466346" y="2992927"/>
              <a:ext cx="57150" cy="36512"/>
            </a:xfrm>
            <a:custGeom>
              <a:avLst/>
              <a:gdLst>
                <a:gd name="T0" fmla="*/ 31 w 109"/>
                <a:gd name="T1" fmla="*/ 68 h 69"/>
                <a:gd name="T2" fmla="*/ 31 w 109"/>
                <a:gd name="T3" fmla="*/ 68 h 69"/>
                <a:gd name="T4" fmla="*/ 35 w 109"/>
                <a:gd name="T5" fmla="*/ 69 h 69"/>
                <a:gd name="T6" fmla="*/ 38 w 109"/>
                <a:gd name="T7" fmla="*/ 69 h 69"/>
                <a:gd name="T8" fmla="*/ 39 w 109"/>
                <a:gd name="T9" fmla="*/ 68 h 69"/>
                <a:gd name="T10" fmla="*/ 42 w 109"/>
                <a:gd name="T11" fmla="*/ 65 h 69"/>
                <a:gd name="T12" fmla="*/ 42 w 109"/>
                <a:gd name="T13" fmla="*/ 65 h 69"/>
                <a:gd name="T14" fmla="*/ 48 w 109"/>
                <a:gd name="T15" fmla="*/ 53 h 69"/>
                <a:gd name="T16" fmla="*/ 52 w 109"/>
                <a:gd name="T17" fmla="*/ 42 h 69"/>
                <a:gd name="T18" fmla="*/ 52 w 109"/>
                <a:gd name="T19" fmla="*/ 42 h 69"/>
                <a:gd name="T20" fmla="*/ 53 w 109"/>
                <a:gd name="T21" fmla="*/ 39 h 69"/>
                <a:gd name="T22" fmla="*/ 55 w 109"/>
                <a:gd name="T23" fmla="*/ 38 h 69"/>
                <a:gd name="T24" fmla="*/ 56 w 109"/>
                <a:gd name="T25" fmla="*/ 38 h 69"/>
                <a:gd name="T26" fmla="*/ 59 w 109"/>
                <a:gd name="T27" fmla="*/ 41 h 69"/>
                <a:gd name="T28" fmla="*/ 59 w 109"/>
                <a:gd name="T29" fmla="*/ 41 h 69"/>
                <a:gd name="T30" fmla="*/ 72 w 109"/>
                <a:gd name="T31" fmla="*/ 51 h 69"/>
                <a:gd name="T32" fmla="*/ 86 w 109"/>
                <a:gd name="T33" fmla="*/ 59 h 69"/>
                <a:gd name="T34" fmla="*/ 86 w 109"/>
                <a:gd name="T35" fmla="*/ 59 h 69"/>
                <a:gd name="T36" fmla="*/ 88 w 109"/>
                <a:gd name="T37" fmla="*/ 61 h 69"/>
                <a:gd name="T38" fmla="*/ 91 w 109"/>
                <a:gd name="T39" fmla="*/ 61 h 69"/>
                <a:gd name="T40" fmla="*/ 94 w 109"/>
                <a:gd name="T41" fmla="*/ 59 h 69"/>
                <a:gd name="T42" fmla="*/ 95 w 109"/>
                <a:gd name="T43" fmla="*/ 56 h 69"/>
                <a:gd name="T44" fmla="*/ 95 w 109"/>
                <a:gd name="T45" fmla="*/ 56 h 69"/>
                <a:gd name="T46" fmla="*/ 102 w 109"/>
                <a:gd name="T47" fmla="*/ 41 h 69"/>
                <a:gd name="T48" fmla="*/ 109 w 109"/>
                <a:gd name="T49" fmla="*/ 24 h 69"/>
                <a:gd name="T50" fmla="*/ 109 w 109"/>
                <a:gd name="T51" fmla="*/ 24 h 69"/>
                <a:gd name="T52" fmla="*/ 109 w 109"/>
                <a:gd name="T53" fmla="*/ 23 h 69"/>
                <a:gd name="T54" fmla="*/ 109 w 109"/>
                <a:gd name="T55" fmla="*/ 21 h 69"/>
                <a:gd name="T56" fmla="*/ 107 w 109"/>
                <a:gd name="T57" fmla="*/ 20 h 69"/>
                <a:gd name="T58" fmla="*/ 107 w 109"/>
                <a:gd name="T59" fmla="*/ 20 h 69"/>
                <a:gd name="T60" fmla="*/ 76 w 109"/>
                <a:gd name="T61" fmla="*/ 0 h 69"/>
                <a:gd name="T62" fmla="*/ 76 w 109"/>
                <a:gd name="T63" fmla="*/ 0 h 69"/>
                <a:gd name="T64" fmla="*/ 74 w 109"/>
                <a:gd name="T65" fmla="*/ 0 h 69"/>
                <a:gd name="T66" fmla="*/ 72 w 109"/>
                <a:gd name="T67" fmla="*/ 0 h 69"/>
                <a:gd name="T68" fmla="*/ 70 w 109"/>
                <a:gd name="T69" fmla="*/ 3 h 69"/>
                <a:gd name="T70" fmla="*/ 70 w 109"/>
                <a:gd name="T71" fmla="*/ 3 h 69"/>
                <a:gd name="T72" fmla="*/ 59 w 109"/>
                <a:gd name="T73" fmla="*/ 25 h 69"/>
                <a:gd name="T74" fmla="*/ 59 w 109"/>
                <a:gd name="T75" fmla="*/ 25 h 69"/>
                <a:gd name="T76" fmla="*/ 58 w 109"/>
                <a:gd name="T77" fmla="*/ 28 h 69"/>
                <a:gd name="T78" fmla="*/ 56 w 109"/>
                <a:gd name="T79" fmla="*/ 28 h 69"/>
                <a:gd name="T80" fmla="*/ 53 w 109"/>
                <a:gd name="T81" fmla="*/ 28 h 69"/>
                <a:gd name="T82" fmla="*/ 51 w 109"/>
                <a:gd name="T83" fmla="*/ 27 h 69"/>
                <a:gd name="T84" fmla="*/ 51 w 109"/>
                <a:gd name="T85" fmla="*/ 27 h 69"/>
                <a:gd name="T86" fmla="*/ 22 w 109"/>
                <a:gd name="T87" fmla="*/ 10 h 69"/>
                <a:gd name="T88" fmla="*/ 22 w 109"/>
                <a:gd name="T89" fmla="*/ 10 h 69"/>
                <a:gd name="T90" fmla="*/ 18 w 109"/>
                <a:gd name="T91" fmla="*/ 7 h 69"/>
                <a:gd name="T92" fmla="*/ 18 w 109"/>
                <a:gd name="T93" fmla="*/ 7 h 69"/>
                <a:gd name="T94" fmla="*/ 17 w 109"/>
                <a:gd name="T95" fmla="*/ 10 h 69"/>
                <a:gd name="T96" fmla="*/ 17 w 109"/>
                <a:gd name="T97" fmla="*/ 10 h 69"/>
                <a:gd name="T98" fmla="*/ 1 w 109"/>
                <a:gd name="T99" fmla="*/ 41 h 69"/>
                <a:gd name="T100" fmla="*/ 1 w 109"/>
                <a:gd name="T101" fmla="*/ 41 h 69"/>
                <a:gd name="T102" fmla="*/ 0 w 109"/>
                <a:gd name="T103" fmla="*/ 44 h 69"/>
                <a:gd name="T104" fmla="*/ 3 w 109"/>
                <a:gd name="T105" fmla="*/ 46 h 69"/>
                <a:gd name="T106" fmla="*/ 3 w 109"/>
                <a:gd name="T107" fmla="*/ 46 h 69"/>
                <a:gd name="T108" fmla="*/ 17 w 109"/>
                <a:gd name="T109" fmla="*/ 58 h 69"/>
                <a:gd name="T110" fmla="*/ 31 w 109"/>
                <a:gd name="T111" fmla="*/ 68 h 69"/>
                <a:gd name="T112" fmla="*/ 31 w 109"/>
                <a:gd name="T11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9">
                  <a:moveTo>
                    <a:pt x="31" y="68"/>
                  </a:moveTo>
                  <a:lnTo>
                    <a:pt x="31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39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72" y="51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8" y="61"/>
                  </a:lnTo>
                  <a:lnTo>
                    <a:pt x="91" y="61"/>
                  </a:lnTo>
                  <a:lnTo>
                    <a:pt x="94" y="59"/>
                  </a:lnTo>
                  <a:lnTo>
                    <a:pt x="95" y="56"/>
                  </a:lnTo>
                  <a:lnTo>
                    <a:pt x="95" y="56"/>
                  </a:lnTo>
                  <a:lnTo>
                    <a:pt x="102" y="41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3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7" y="58"/>
                  </a:lnTo>
                  <a:lnTo>
                    <a:pt x="31" y="68"/>
                  </a:lnTo>
                  <a:lnTo>
                    <a:pt x="31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" name="Freeform 95"/>
            <p:cNvSpPr>
              <a:spLocks/>
            </p:cNvSpPr>
            <p:nvPr/>
          </p:nvSpPr>
          <p:spPr bwMode="auto">
            <a:xfrm>
              <a:off x="11918658" y="2981814"/>
              <a:ext cx="58738" cy="36512"/>
            </a:xfrm>
            <a:custGeom>
              <a:avLst/>
              <a:gdLst>
                <a:gd name="T0" fmla="*/ 33 w 110"/>
                <a:gd name="T1" fmla="*/ 68 h 69"/>
                <a:gd name="T2" fmla="*/ 33 w 110"/>
                <a:gd name="T3" fmla="*/ 68 h 69"/>
                <a:gd name="T4" fmla="*/ 35 w 110"/>
                <a:gd name="T5" fmla="*/ 69 h 69"/>
                <a:gd name="T6" fmla="*/ 38 w 110"/>
                <a:gd name="T7" fmla="*/ 69 h 69"/>
                <a:gd name="T8" fmla="*/ 40 w 110"/>
                <a:gd name="T9" fmla="*/ 68 h 69"/>
                <a:gd name="T10" fmla="*/ 42 w 110"/>
                <a:gd name="T11" fmla="*/ 65 h 69"/>
                <a:gd name="T12" fmla="*/ 42 w 110"/>
                <a:gd name="T13" fmla="*/ 65 h 69"/>
                <a:gd name="T14" fmla="*/ 48 w 110"/>
                <a:gd name="T15" fmla="*/ 54 h 69"/>
                <a:gd name="T16" fmla="*/ 52 w 110"/>
                <a:gd name="T17" fmla="*/ 43 h 69"/>
                <a:gd name="T18" fmla="*/ 52 w 110"/>
                <a:gd name="T19" fmla="*/ 43 h 69"/>
                <a:gd name="T20" fmla="*/ 54 w 110"/>
                <a:gd name="T21" fmla="*/ 40 h 69"/>
                <a:gd name="T22" fmla="*/ 55 w 110"/>
                <a:gd name="T23" fmla="*/ 38 h 69"/>
                <a:gd name="T24" fmla="*/ 56 w 110"/>
                <a:gd name="T25" fmla="*/ 40 h 69"/>
                <a:gd name="T26" fmla="*/ 58 w 110"/>
                <a:gd name="T27" fmla="*/ 41 h 69"/>
                <a:gd name="T28" fmla="*/ 58 w 110"/>
                <a:gd name="T29" fmla="*/ 41 h 69"/>
                <a:gd name="T30" fmla="*/ 72 w 110"/>
                <a:gd name="T31" fmla="*/ 51 h 69"/>
                <a:gd name="T32" fmla="*/ 86 w 110"/>
                <a:gd name="T33" fmla="*/ 61 h 69"/>
                <a:gd name="T34" fmla="*/ 86 w 110"/>
                <a:gd name="T35" fmla="*/ 61 h 69"/>
                <a:gd name="T36" fmla="*/ 89 w 110"/>
                <a:gd name="T37" fmla="*/ 61 h 69"/>
                <a:gd name="T38" fmla="*/ 91 w 110"/>
                <a:gd name="T39" fmla="*/ 61 h 69"/>
                <a:gd name="T40" fmla="*/ 93 w 110"/>
                <a:gd name="T41" fmla="*/ 61 h 69"/>
                <a:gd name="T42" fmla="*/ 96 w 110"/>
                <a:gd name="T43" fmla="*/ 58 h 69"/>
                <a:gd name="T44" fmla="*/ 96 w 110"/>
                <a:gd name="T45" fmla="*/ 58 h 69"/>
                <a:gd name="T46" fmla="*/ 103 w 110"/>
                <a:gd name="T47" fmla="*/ 43 h 69"/>
                <a:gd name="T48" fmla="*/ 110 w 110"/>
                <a:gd name="T49" fmla="*/ 26 h 69"/>
                <a:gd name="T50" fmla="*/ 110 w 110"/>
                <a:gd name="T51" fmla="*/ 26 h 69"/>
                <a:gd name="T52" fmla="*/ 110 w 110"/>
                <a:gd name="T53" fmla="*/ 24 h 69"/>
                <a:gd name="T54" fmla="*/ 110 w 110"/>
                <a:gd name="T55" fmla="*/ 24 h 69"/>
                <a:gd name="T56" fmla="*/ 108 w 110"/>
                <a:gd name="T57" fmla="*/ 22 h 69"/>
                <a:gd name="T58" fmla="*/ 107 w 110"/>
                <a:gd name="T59" fmla="*/ 20 h 69"/>
                <a:gd name="T60" fmla="*/ 107 w 110"/>
                <a:gd name="T61" fmla="*/ 20 h 69"/>
                <a:gd name="T62" fmla="*/ 76 w 110"/>
                <a:gd name="T63" fmla="*/ 2 h 69"/>
                <a:gd name="T64" fmla="*/ 76 w 110"/>
                <a:gd name="T65" fmla="*/ 2 h 69"/>
                <a:gd name="T66" fmla="*/ 73 w 110"/>
                <a:gd name="T67" fmla="*/ 0 h 69"/>
                <a:gd name="T68" fmla="*/ 72 w 110"/>
                <a:gd name="T69" fmla="*/ 0 h 69"/>
                <a:gd name="T70" fmla="*/ 70 w 110"/>
                <a:gd name="T71" fmla="*/ 3 h 69"/>
                <a:gd name="T72" fmla="*/ 70 w 110"/>
                <a:gd name="T73" fmla="*/ 3 h 69"/>
                <a:gd name="T74" fmla="*/ 59 w 110"/>
                <a:gd name="T75" fmla="*/ 26 h 69"/>
                <a:gd name="T76" fmla="*/ 59 w 110"/>
                <a:gd name="T77" fmla="*/ 26 h 69"/>
                <a:gd name="T78" fmla="*/ 58 w 110"/>
                <a:gd name="T79" fmla="*/ 29 h 69"/>
                <a:gd name="T80" fmla="*/ 55 w 110"/>
                <a:gd name="T81" fmla="*/ 30 h 69"/>
                <a:gd name="T82" fmla="*/ 54 w 110"/>
                <a:gd name="T83" fmla="*/ 30 h 69"/>
                <a:gd name="T84" fmla="*/ 51 w 110"/>
                <a:gd name="T85" fmla="*/ 29 h 69"/>
                <a:gd name="T86" fmla="*/ 51 w 110"/>
                <a:gd name="T87" fmla="*/ 29 h 69"/>
                <a:gd name="T88" fmla="*/ 23 w 110"/>
                <a:gd name="T89" fmla="*/ 10 h 69"/>
                <a:gd name="T90" fmla="*/ 23 w 110"/>
                <a:gd name="T91" fmla="*/ 10 h 69"/>
                <a:gd name="T92" fmla="*/ 19 w 110"/>
                <a:gd name="T93" fmla="*/ 9 h 69"/>
                <a:gd name="T94" fmla="*/ 17 w 110"/>
                <a:gd name="T95" fmla="*/ 9 h 69"/>
                <a:gd name="T96" fmla="*/ 16 w 110"/>
                <a:gd name="T97" fmla="*/ 12 h 69"/>
                <a:gd name="T98" fmla="*/ 16 w 110"/>
                <a:gd name="T99" fmla="*/ 12 h 69"/>
                <a:gd name="T100" fmla="*/ 0 w 110"/>
                <a:gd name="T101" fmla="*/ 43 h 69"/>
                <a:gd name="T102" fmla="*/ 0 w 110"/>
                <a:gd name="T103" fmla="*/ 43 h 69"/>
                <a:gd name="T104" fmla="*/ 0 w 110"/>
                <a:gd name="T105" fmla="*/ 45 h 69"/>
                <a:gd name="T106" fmla="*/ 2 w 110"/>
                <a:gd name="T107" fmla="*/ 47 h 69"/>
                <a:gd name="T108" fmla="*/ 2 w 110"/>
                <a:gd name="T109" fmla="*/ 47 h 69"/>
                <a:gd name="T110" fmla="*/ 17 w 110"/>
                <a:gd name="T111" fmla="*/ 58 h 69"/>
                <a:gd name="T112" fmla="*/ 33 w 110"/>
                <a:gd name="T113" fmla="*/ 68 h 69"/>
                <a:gd name="T114" fmla="*/ 33 w 110"/>
                <a:gd name="T115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69">
                  <a:moveTo>
                    <a:pt x="33" y="68"/>
                  </a:moveTo>
                  <a:lnTo>
                    <a:pt x="33" y="68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0" y="6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8" y="54"/>
                  </a:lnTo>
                  <a:lnTo>
                    <a:pt x="52" y="43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8"/>
                  </a:lnTo>
                  <a:lnTo>
                    <a:pt x="56" y="40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72" y="51"/>
                  </a:lnTo>
                  <a:lnTo>
                    <a:pt x="86" y="61"/>
                  </a:lnTo>
                  <a:lnTo>
                    <a:pt x="86" y="61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3" y="61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3" y="43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7" y="20"/>
                  </a:lnTo>
                  <a:lnTo>
                    <a:pt x="107" y="2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8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7" y="58"/>
                  </a:lnTo>
                  <a:lnTo>
                    <a:pt x="33" y="68"/>
                  </a:lnTo>
                  <a:lnTo>
                    <a:pt x="33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" name="Freeform 96"/>
            <p:cNvSpPr>
              <a:spLocks/>
            </p:cNvSpPr>
            <p:nvPr/>
          </p:nvSpPr>
          <p:spPr bwMode="auto">
            <a:xfrm>
              <a:off x="11920246" y="3253277"/>
              <a:ext cx="57150" cy="36512"/>
            </a:xfrm>
            <a:custGeom>
              <a:avLst/>
              <a:gdLst>
                <a:gd name="T0" fmla="*/ 36 w 109"/>
                <a:gd name="T1" fmla="*/ 68 h 68"/>
                <a:gd name="T2" fmla="*/ 36 w 109"/>
                <a:gd name="T3" fmla="*/ 68 h 68"/>
                <a:gd name="T4" fmla="*/ 39 w 109"/>
                <a:gd name="T5" fmla="*/ 68 h 68"/>
                <a:gd name="T6" fmla="*/ 40 w 109"/>
                <a:gd name="T7" fmla="*/ 66 h 68"/>
                <a:gd name="T8" fmla="*/ 40 w 109"/>
                <a:gd name="T9" fmla="*/ 66 h 68"/>
                <a:gd name="T10" fmla="*/ 47 w 109"/>
                <a:gd name="T11" fmla="*/ 54 h 68"/>
                <a:gd name="T12" fmla="*/ 52 w 109"/>
                <a:gd name="T13" fmla="*/ 42 h 68"/>
                <a:gd name="T14" fmla="*/ 52 w 109"/>
                <a:gd name="T15" fmla="*/ 42 h 68"/>
                <a:gd name="T16" fmla="*/ 53 w 109"/>
                <a:gd name="T17" fmla="*/ 39 h 68"/>
                <a:gd name="T18" fmla="*/ 54 w 109"/>
                <a:gd name="T19" fmla="*/ 38 h 68"/>
                <a:gd name="T20" fmla="*/ 56 w 109"/>
                <a:gd name="T21" fmla="*/ 39 h 68"/>
                <a:gd name="T22" fmla="*/ 59 w 109"/>
                <a:gd name="T23" fmla="*/ 40 h 68"/>
                <a:gd name="T24" fmla="*/ 59 w 109"/>
                <a:gd name="T25" fmla="*/ 40 h 68"/>
                <a:gd name="T26" fmla="*/ 71 w 109"/>
                <a:gd name="T27" fmla="*/ 50 h 68"/>
                <a:gd name="T28" fmla="*/ 84 w 109"/>
                <a:gd name="T29" fmla="*/ 59 h 68"/>
                <a:gd name="T30" fmla="*/ 84 w 109"/>
                <a:gd name="T31" fmla="*/ 59 h 68"/>
                <a:gd name="T32" fmla="*/ 88 w 109"/>
                <a:gd name="T33" fmla="*/ 60 h 68"/>
                <a:gd name="T34" fmla="*/ 91 w 109"/>
                <a:gd name="T35" fmla="*/ 60 h 68"/>
                <a:gd name="T36" fmla="*/ 94 w 109"/>
                <a:gd name="T37" fmla="*/ 59 h 68"/>
                <a:gd name="T38" fmla="*/ 95 w 109"/>
                <a:gd name="T39" fmla="*/ 54 h 68"/>
                <a:gd name="T40" fmla="*/ 95 w 109"/>
                <a:gd name="T41" fmla="*/ 54 h 68"/>
                <a:gd name="T42" fmla="*/ 102 w 109"/>
                <a:gd name="T43" fmla="*/ 40 h 68"/>
                <a:gd name="T44" fmla="*/ 109 w 109"/>
                <a:gd name="T45" fmla="*/ 25 h 68"/>
                <a:gd name="T46" fmla="*/ 109 w 109"/>
                <a:gd name="T47" fmla="*/ 25 h 68"/>
                <a:gd name="T48" fmla="*/ 109 w 109"/>
                <a:gd name="T49" fmla="*/ 22 h 68"/>
                <a:gd name="T50" fmla="*/ 106 w 109"/>
                <a:gd name="T51" fmla="*/ 19 h 68"/>
                <a:gd name="T52" fmla="*/ 106 w 109"/>
                <a:gd name="T53" fmla="*/ 19 h 68"/>
                <a:gd name="T54" fmla="*/ 75 w 109"/>
                <a:gd name="T55" fmla="*/ 0 h 68"/>
                <a:gd name="T56" fmla="*/ 75 w 109"/>
                <a:gd name="T57" fmla="*/ 0 h 68"/>
                <a:gd name="T58" fmla="*/ 73 w 109"/>
                <a:gd name="T59" fmla="*/ 0 h 68"/>
                <a:gd name="T60" fmla="*/ 71 w 109"/>
                <a:gd name="T61" fmla="*/ 0 h 68"/>
                <a:gd name="T62" fmla="*/ 70 w 109"/>
                <a:gd name="T63" fmla="*/ 2 h 68"/>
                <a:gd name="T64" fmla="*/ 70 w 109"/>
                <a:gd name="T65" fmla="*/ 2 h 68"/>
                <a:gd name="T66" fmla="*/ 59 w 109"/>
                <a:gd name="T67" fmla="*/ 24 h 68"/>
                <a:gd name="T68" fmla="*/ 59 w 109"/>
                <a:gd name="T69" fmla="*/ 24 h 68"/>
                <a:gd name="T70" fmla="*/ 57 w 109"/>
                <a:gd name="T71" fmla="*/ 26 h 68"/>
                <a:gd name="T72" fmla="*/ 56 w 109"/>
                <a:gd name="T73" fmla="*/ 28 h 68"/>
                <a:gd name="T74" fmla="*/ 53 w 109"/>
                <a:gd name="T75" fmla="*/ 28 h 68"/>
                <a:gd name="T76" fmla="*/ 50 w 109"/>
                <a:gd name="T77" fmla="*/ 26 h 68"/>
                <a:gd name="T78" fmla="*/ 50 w 109"/>
                <a:gd name="T79" fmla="*/ 26 h 68"/>
                <a:gd name="T80" fmla="*/ 22 w 109"/>
                <a:gd name="T81" fmla="*/ 9 h 68"/>
                <a:gd name="T82" fmla="*/ 22 w 109"/>
                <a:gd name="T83" fmla="*/ 9 h 68"/>
                <a:gd name="T84" fmla="*/ 18 w 109"/>
                <a:gd name="T85" fmla="*/ 8 h 68"/>
                <a:gd name="T86" fmla="*/ 17 w 109"/>
                <a:gd name="T87" fmla="*/ 8 h 68"/>
                <a:gd name="T88" fmla="*/ 15 w 109"/>
                <a:gd name="T89" fmla="*/ 11 h 68"/>
                <a:gd name="T90" fmla="*/ 15 w 109"/>
                <a:gd name="T91" fmla="*/ 11 h 68"/>
                <a:gd name="T92" fmla="*/ 1 w 109"/>
                <a:gd name="T93" fmla="*/ 40 h 68"/>
                <a:gd name="T94" fmla="*/ 1 w 109"/>
                <a:gd name="T95" fmla="*/ 40 h 68"/>
                <a:gd name="T96" fmla="*/ 0 w 109"/>
                <a:gd name="T97" fmla="*/ 43 h 68"/>
                <a:gd name="T98" fmla="*/ 2 w 109"/>
                <a:gd name="T99" fmla="*/ 46 h 68"/>
                <a:gd name="T100" fmla="*/ 2 w 109"/>
                <a:gd name="T101" fmla="*/ 46 h 68"/>
                <a:gd name="T102" fmla="*/ 17 w 109"/>
                <a:gd name="T103" fmla="*/ 57 h 68"/>
                <a:gd name="T104" fmla="*/ 24 w 109"/>
                <a:gd name="T105" fmla="*/ 63 h 68"/>
                <a:gd name="T106" fmla="*/ 32 w 109"/>
                <a:gd name="T107" fmla="*/ 67 h 68"/>
                <a:gd name="T108" fmla="*/ 32 w 109"/>
                <a:gd name="T109" fmla="*/ 67 h 68"/>
                <a:gd name="T110" fmla="*/ 36 w 109"/>
                <a:gd name="T111" fmla="*/ 68 h 68"/>
                <a:gd name="T112" fmla="*/ 36 w 109"/>
                <a:gd name="T1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" h="68">
                  <a:moveTo>
                    <a:pt x="36" y="68"/>
                  </a:moveTo>
                  <a:lnTo>
                    <a:pt x="36" y="68"/>
                  </a:lnTo>
                  <a:lnTo>
                    <a:pt x="39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7" y="54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3" y="39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71" y="50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94" y="59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102" y="40"/>
                  </a:lnTo>
                  <a:lnTo>
                    <a:pt x="109" y="25"/>
                  </a:lnTo>
                  <a:lnTo>
                    <a:pt x="109" y="25"/>
                  </a:lnTo>
                  <a:lnTo>
                    <a:pt x="109" y="22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57" y="26"/>
                  </a:lnTo>
                  <a:lnTo>
                    <a:pt x="56" y="28"/>
                  </a:lnTo>
                  <a:lnTo>
                    <a:pt x="53" y="28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17" y="57"/>
                  </a:lnTo>
                  <a:lnTo>
                    <a:pt x="24" y="63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36" y="68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" name="Freeform 97"/>
            <p:cNvSpPr>
              <a:spLocks/>
            </p:cNvSpPr>
            <p:nvPr/>
          </p:nvSpPr>
          <p:spPr bwMode="auto">
            <a:xfrm>
              <a:off x="12202821" y="2962764"/>
              <a:ext cx="28575" cy="93662"/>
            </a:xfrm>
            <a:custGeom>
              <a:avLst/>
              <a:gdLst>
                <a:gd name="T0" fmla="*/ 15 w 55"/>
                <a:gd name="T1" fmla="*/ 51 h 177"/>
                <a:gd name="T2" fmla="*/ 15 w 55"/>
                <a:gd name="T3" fmla="*/ 51 h 177"/>
                <a:gd name="T4" fmla="*/ 24 w 55"/>
                <a:gd name="T5" fmla="*/ 65 h 177"/>
                <a:gd name="T6" fmla="*/ 29 w 55"/>
                <a:gd name="T7" fmla="*/ 80 h 177"/>
                <a:gd name="T8" fmla="*/ 34 w 55"/>
                <a:gd name="T9" fmla="*/ 94 h 177"/>
                <a:gd name="T10" fmla="*/ 36 w 55"/>
                <a:gd name="T11" fmla="*/ 109 h 177"/>
                <a:gd name="T12" fmla="*/ 38 w 55"/>
                <a:gd name="T13" fmla="*/ 125 h 177"/>
                <a:gd name="T14" fmla="*/ 36 w 55"/>
                <a:gd name="T15" fmla="*/ 139 h 177"/>
                <a:gd name="T16" fmla="*/ 34 w 55"/>
                <a:gd name="T17" fmla="*/ 156 h 177"/>
                <a:gd name="T18" fmla="*/ 28 w 55"/>
                <a:gd name="T19" fmla="*/ 171 h 177"/>
                <a:gd name="T20" fmla="*/ 28 w 55"/>
                <a:gd name="T21" fmla="*/ 171 h 177"/>
                <a:gd name="T22" fmla="*/ 27 w 55"/>
                <a:gd name="T23" fmla="*/ 174 h 177"/>
                <a:gd name="T24" fmla="*/ 27 w 55"/>
                <a:gd name="T25" fmla="*/ 174 h 177"/>
                <a:gd name="T26" fmla="*/ 27 w 55"/>
                <a:gd name="T27" fmla="*/ 175 h 177"/>
                <a:gd name="T28" fmla="*/ 28 w 55"/>
                <a:gd name="T29" fmla="*/ 177 h 177"/>
                <a:gd name="T30" fmla="*/ 28 w 55"/>
                <a:gd name="T31" fmla="*/ 177 h 177"/>
                <a:gd name="T32" fmla="*/ 29 w 55"/>
                <a:gd name="T33" fmla="*/ 177 h 177"/>
                <a:gd name="T34" fmla="*/ 31 w 55"/>
                <a:gd name="T35" fmla="*/ 175 h 177"/>
                <a:gd name="T36" fmla="*/ 31 w 55"/>
                <a:gd name="T37" fmla="*/ 175 h 177"/>
                <a:gd name="T38" fmla="*/ 35 w 55"/>
                <a:gd name="T39" fmla="*/ 170 h 177"/>
                <a:gd name="T40" fmla="*/ 39 w 55"/>
                <a:gd name="T41" fmla="*/ 164 h 177"/>
                <a:gd name="T42" fmla="*/ 39 w 55"/>
                <a:gd name="T43" fmla="*/ 164 h 177"/>
                <a:gd name="T44" fmla="*/ 46 w 55"/>
                <a:gd name="T45" fmla="*/ 149 h 177"/>
                <a:gd name="T46" fmla="*/ 50 w 55"/>
                <a:gd name="T47" fmla="*/ 132 h 177"/>
                <a:gd name="T48" fmla="*/ 53 w 55"/>
                <a:gd name="T49" fmla="*/ 115 h 177"/>
                <a:gd name="T50" fmla="*/ 55 w 55"/>
                <a:gd name="T51" fmla="*/ 98 h 177"/>
                <a:gd name="T52" fmla="*/ 55 w 55"/>
                <a:gd name="T53" fmla="*/ 98 h 177"/>
                <a:gd name="T54" fmla="*/ 53 w 55"/>
                <a:gd name="T55" fmla="*/ 86 h 177"/>
                <a:gd name="T56" fmla="*/ 52 w 55"/>
                <a:gd name="T57" fmla="*/ 73 h 177"/>
                <a:gd name="T58" fmla="*/ 49 w 55"/>
                <a:gd name="T59" fmla="*/ 60 h 177"/>
                <a:gd name="T60" fmla="*/ 45 w 55"/>
                <a:gd name="T61" fmla="*/ 48 h 177"/>
                <a:gd name="T62" fmla="*/ 39 w 55"/>
                <a:gd name="T63" fmla="*/ 36 h 177"/>
                <a:gd name="T64" fmla="*/ 34 w 55"/>
                <a:gd name="T65" fmla="*/ 25 h 177"/>
                <a:gd name="T66" fmla="*/ 18 w 55"/>
                <a:gd name="T67" fmla="*/ 3 h 177"/>
                <a:gd name="T68" fmla="*/ 18 w 55"/>
                <a:gd name="T69" fmla="*/ 3 h 177"/>
                <a:gd name="T70" fmla="*/ 17 w 55"/>
                <a:gd name="T71" fmla="*/ 1 h 177"/>
                <a:gd name="T72" fmla="*/ 15 w 55"/>
                <a:gd name="T73" fmla="*/ 0 h 177"/>
                <a:gd name="T74" fmla="*/ 13 w 55"/>
                <a:gd name="T75" fmla="*/ 1 h 177"/>
                <a:gd name="T76" fmla="*/ 11 w 55"/>
                <a:gd name="T77" fmla="*/ 3 h 177"/>
                <a:gd name="T78" fmla="*/ 11 w 55"/>
                <a:gd name="T79" fmla="*/ 3 h 177"/>
                <a:gd name="T80" fmla="*/ 6 w 55"/>
                <a:gd name="T81" fmla="*/ 13 h 177"/>
                <a:gd name="T82" fmla="*/ 1 w 55"/>
                <a:gd name="T83" fmla="*/ 22 h 177"/>
                <a:gd name="T84" fmla="*/ 1 w 55"/>
                <a:gd name="T85" fmla="*/ 22 h 177"/>
                <a:gd name="T86" fmla="*/ 0 w 55"/>
                <a:gd name="T87" fmla="*/ 27 h 177"/>
                <a:gd name="T88" fmla="*/ 3 w 55"/>
                <a:gd name="T89" fmla="*/ 31 h 177"/>
                <a:gd name="T90" fmla="*/ 3 w 55"/>
                <a:gd name="T91" fmla="*/ 31 h 177"/>
                <a:gd name="T92" fmla="*/ 15 w 55"/>
                <a:gd name="T93" fmla="*/ 51 h 177"/>
                <a:gd name="T94" fmla="*/ 15 w 55"/>
                <a:gd name="T95" fmla="*/ 5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177">
                  <a:moveTo>
                    <a:pt x="15" y="51"/>
                  </a:moveTo>
                  <a:lnTo>
                    <a:pt x="15" y="51"/>
                  </a:lnTo>
                  <a:lnTo>
                    <a:pt x="24" y="65"/>
                  </a:lnTo>
                  <a:lnTo>
                    <a:pt x="29" y="80"/>
                  </a:lnTo>
                  <a:lnTo>
                    <a:pt x="34" y="94"/>
                  </a:lnTo>
                  <a:lnTo>
                    <a:pt x="36" y="109"/>
                  </a:lnTo>
                  <a:lnTo>
                    <a:pt x="38" y="125"/>
                  </a:lnTo>
                  <a:lnTo>
                    <a:pt x="36" y="139"/>
                  </a:lnTo>
                  <a:lnTo>
                    <a:pt x="34" y="156"/>
                  </a:lnTo>
                  <a:lnTo>
                    <a:pt x="28" y="171"/>
                  </a:lnTo>
                  <a:lnTo>
                    <a:pt x="28" y="171"/>
                  </a:lnTo>
                  <a:lnTo>
                    <a:pt x="27" y="174"/>
                  </a:lnTo>
                  <a:lnTo>
                    <a:pt x="27" y="174"/>
                  </a:lnTo>
                  <a:lnTo>
                    <a:pt x="27" y="175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5" y="17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6" y="149"/>
                  </a:lnTo>
                  <a:lnTo>
                    <a:pt x="50" y="132"/>
                  </a:lnTo>
                  <a:lnTo>
                    <a:pt x="53" y="115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3" y="86"/>
                  </a:lnTo>
                  <a:lnTo>
                    <a:pt x="52" y="73"/>
                  </a:lnTo>
                  <a:lnTo>
                    <a:pt x="49" y="60"/>
                  </a:lnTo>
                  <a:lnTo>
                    <a:pt x="45" y="48"/>
                  </a:lnTo>
                  <a:lnTo>
                    <a:pt x="39" y="36"/>
                  </a:lnTo>
                  <a:lnTo>
                    <a:pt x="34" y="2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6" y="1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5" y="51"/>
                  </a:lnTo>
                  <a:lnTo>
                    <a:pt x="1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" name="Freeform 98"/>
            <p:cNvSpPr>
              <a:spLocks/>
            </p:cNvSpPr>
            <p:nvPr/>
          </p:nvSpPr>
          <p:spPr bwMode="auto">
            <a:xfrm>
              <a:off x="12499683" y="3237402"/>
              <a:ext cx="88900" cy="58737"/>
            </a:xfrm>
            <a:custGeom>
              <a:avLst/>
              <a:gdLst>
                <a:gd name="T0" fmla="*/ 23 w 170"/>
                <a:gd name="T1" fmla="*/ 80 h 111"/>
                <a:gd name="T2" fmla="*/ 23 w 170"/>
                <a:gd name="T3" fmla="*/ 80 h 111"/>
                <a:gd name="T4" fmla="*/ 11 w 170"/>
                <a:gd name="T5" fmla="*/ 85 h 111"/>
                <a:gd name="T6" fmla="*/ 6 w 170"/>
                <a:gd name="T7" fmla="*/ 91 h 111"/>
                <a:gd name="T8" fmla="*/ 2 w 170"/>
                <a:gd name="T9" fmla="*/ 98 h 111"/>
                <a:gd name="T10" fmla="*/ 0 w 170"/>
                <a:gd name="T11" fmla="*/ 109 h 111"/>
                <a:gd name="T12" fmla="*/ 0 w 170"/>
                <a:gd name="T13" fmla="*/ 109 h 111"/>
                <a:gd name="T14" fmla="*/ 0 w 170"/>
                <a:gd name="T15" fmla="*/ 111 h 111"/>
                <a:gd name="T16" fmla="*/ 0 w 170"/>
                <a:gd name="T17" fmla="*/ 111 h 111"/>
                <a:gd name="T18" fmla="*/ 4 w 170"/>
                <a:gd name="T19" fmla="*/ 109 h 111"/>
                <a:gd name="T20" fmla="*/ 9 w 170"/>
                <a:gd name="T21" fmla="*/ 106 h 111"/>
                <a:gd name="T22" fmla="*/ 9 w 170"/>
                <a:gd name="T23" fmla="*/ 106 h 111"/>
                <a:gd name="T24" fmla="*/ 84 w 170"/>
                <a:gd name="T25" fmla="*/ 66 h 111"/>
                <a:gd name="T26" fmla="*/ 84 w 170"/>
                <a:gd name="T27" fmla="*/ 66 h 111"/>
                <a:gd name="T28" fmla="*/ 150 w 170"/>
                <a:gd name="T29" fmla="*/ 31 h 111"/>
                <a:gd name="T30" fmla="*/ 150 w 170"/>
                <a:gd name="T31" fmla="*/ 31 h 111"/>
                <a:gd name="T32" fmla="*/ 156 w 170"/>
                <a:gd name="T33" fmla="*/ 28 h 111"/>
                <a:gd name="T34" fmla="*/ 159 w 170"/>
                <a:gd name="T35" fmla="*/ 25 h 111"/>
                <a:gd name="T36" fmla="*/ 163 w 170"/>
                <a:gd name="T37" fmla="*/ 18 h 111"/>
                <a:gd name="T38" fmla="*/ 167 w 170"/>
                <a:gd name="T39" fmla="*/ 10 h 111"/>
                <a:gd name="T40" fmla="*/ 170 w 170"/>
                <a:gd name="T41" fmla="*/ 0 h 111"/>
                <a:gd name="T42" fmla="*/ 170 w 170"/>
                <a:gd name="T43" fmla="*/ 0 h 111"/>
                <a:gd name="T44" fmla="*/ 156 w 170"/>
                <a:gd name="T45" fmla="*/ 8 h 111"/>
                <a:gd name="T46" fmla="*/ 143 w 170"/>
                <a:gd name="T47" fmla="*/ 17 h 111"/>
                <a:gd name="T48" fmla="*/ 143 w 170"/>
                <a:gd name="T49" fmla="*/ 17 h 111"/>
                <a:gd name="T50" fmla="*/ 82 w 170"/>
                <a:gd name="T51" fmla="*/ 47 h 111"/>
                <a:gd name="T52" fmla="*/ 23 w 170"/>
                <a:gd name="T53" fmla="*/ 80 h 111"/>
                <a:gd name="T54" fmla="*/ 23 w 170"/>
                <a:gd name="T5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11">
                  <a:moveTo>
                    <a:pt x="23" y="80"/>
                  </a:moveTo>
                  <a:lnTo>
                    <a:pt x="23" y="80"/>
                  </a:lnTo>
                  <a:lnTo>
                    <a:pt x="11" y="85"/>
                  </a:lnTo>
                  <a:lnTo>
                    <a:pt x="6" y="91"/>
                  </a:lnTo>
                  <a:lnTo>
                    <a:pt x="2" y="9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9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6" y="28"/>
                  </a:lnTo>
                  <a:lnTo>
                    <a:pt x="159" y="25"/>
                  </a:lnTo>
                  <a:lnTo>
                    <a:pt x="163" y="18"/>
                  </a:lnTo>
                  <a:lnTo>
                    <a:pt x="167" y="1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56" y="8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82" y="47"/>
                  </a:lnTo>
                  <a:lnTo>
                    <a:pt x="23" y="80"/>
                  </a:lnTo>
                  <a:lnTo>
                    <a:pt x="23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" name="Freeform 99"/>
            <p:cNvSpPr>
              <a:spLocks/>
            </p:cNvSpPr>
            <p:nvPr/>
          </p:nvSpPr>
          <p:spPr bwMode="auto">
            <a:xfrm>
              <a:off x="12120271" y="3261214"/>
              <a:ext cx="87313" cy="57150"/>
            </a:xfrm>
            <a:custGeom>
              <a:avLst/>
              <a:gdLst>
                <a:gd name="T0" fmla="*/ 152 w 164"/>
                <a:gd name="T1" fmla="*/ 24 h 108"/>
                <a:gd name="T2" fmla="*/ 152 w 164"/>
                <a:gd name="T3" fmla="*/ 24 h 108"/>
                <a:gd name="T4" fmla="*/ 155 w 164"/>
                <a:gd name="T5" fmla="*/ 22 h 108"/>
                <a:gd name="T6" fmla="*/ 158 w 164"/>
                <a:gd name="T7" fmla="*/ 19 h 108"/>
                <a:gd name="T8" fmla="*/ 158 w 164"/>
                <a:gd name="T9" fmla="*/ 18 h 108"/>
                <a:gd name="T10" fmla="*/ 158 w 164"/>
                <a:gd name="T11" fmla="*/ 18 h 108"/>
                <a:gd name="T12" fmla="*/ 164 w 164"/>
                <a:gd name="T13" fmla="*/ 0 h 108"/>
                <a:gd name="T14" fmla="*/ 164 w 164"/>
                <a:gd name="T15" fmla="*/ 0 h 108"/>
                <a:gd name="T16" fmla="*/ 123 w 164"/>
                <a:gd name="T17" fmla="*/ 19 h 108"/>
                <a:gd name="T18" fmla="*/ 123 w 164"/>
                <a:gd name="T19" fmla="*/ 19 h 108"/>
                <a:gd name="T20" fmla="*/ 92 w 164"/>
                <a:gd name="T21" fmla="*/ 33 h 108"/>
                <a:gd name="T22" fmla="*/ 63 w 164"/>
                <a:gd name="T23" fmla="*/ 50 h 108"/>
                <a:gd name="T24" fmla="*/ 35 w 164"/>
                <a:gd name="T25" fmla="*/ 67 h 108"/>
                <a:gd name="T26" fmla="*/ 7 w 164"/>
                <a:gd name="T27" fmla="*/ 85 h 108"/>
                <a:gd name="T28" fmla="*/ 7 w 164"/>
                <a:gd name="T29" fmla="*/ 85 h 108"/>
                <a:gd name="T30" fmla="*/ 4 w 164"/>
                <a:gd name="T31" fmla="*/ 88 h 108"/>
                <a:gd name="T32" fmla="*/ 2 w 164"/>
                <a:gd name="T33" fmla="*/ 90 h 108"/>
                <a:gd name="T34" fmla="*/ 1 w 164"/>
                <a:gd name="T35" fmla="*/ 91 h 108"/>
                <a:gd name="T36" fmla="*/ 1 w 164"/>
                <a:gd name="T37" fmla="*/ 91 h 108"/>
                <a:gd name="T38" fmla="*/ 0 w 164"/>
                <a:gd name="T39" fmla="*/ 108 h 108"/>
                <a:gd name="T40" fmla="*/ 0 w 164"/>
                <a:gd name="T41" fmla="*/ 108 h 108"/>
                <a:gd name="T42" fmla="*/ 1 w 164"/>
                <a:gd name="T43" fmla="*/ 108 h 108"/>
                <a:gd name="T44" fmla="*/ 4 w 164"/>
                <a:gd name="T45" fmla="*/ 106 h 108"/>
                <a:gd name="T46" fmla="*/ 4 w 164"/>
                <a:gd name="T47" fmla="*/ 106 h 108"/>
                <a:gd name="T48" fmla="*/ 22 w 164"/>
                <a:gd name="T49" fmla="*/ 94 h 108"/>
                <a:gd name="T50" fmla="*/ 42 w 164"/>
                <a:gd name="T51" fmla="*/ 83 h 108"/>
                <a:gd name="T52" fmla="*/ 82 w 164"/>
                <a:gd name="T53" fmla="*/ 60 h 108"/>
                <a:gd name="T54" fmla="*/ 82 w 164"/>
                <a:gd name="T55" fmla="*/ 60 h 108"/>
                <a:gd name="T56" fmla="*/ 152 w 164"/>
                <a:gd name="T57" fmla="*/ 24 h 108"/>
                <a:gd name="T58" fmla="*/ 152 w 164"/>
                <a:gd name="T59" fmla="*/ 2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4" h="108">
                  <a:moveTo>
                    <a:pt x="152" y="24"/>
                  </a:moveTo>
                  <a:lnTo>
                    <a:pt x="152" y="24"/>
                  </a:lnTo>
                  <a:lnTo>
                    <a:pt x="155" y="22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92" y="33"/>
                  </a:lnTo>
                  <a:lnTo>
                    <a:pt x="63" y="50"/>
                  </a:lnTo>
                  <a:lnTo>
                    <a:pt x="35" y="6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4" y="88"/>
                  </a:lnTo>
                  <a:lnTo>
                    <a:pt x="2" y="9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22" y="94"/>
                  </a:lnTo>
                  <a:lnTo>
                    <a:pt x="42" y="83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152" y="24"/>
                  </a:lnTo>
                  <a:lnTo>
                    <a:pt x="15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" name="Freeform 100"/>
            <p:cNvSpPr>
              <a:spLocks/>
            </p:cNvSpPr>
            <p:nvPr/>
          </p:nvSpPr>
          <p:spPr bwMode="auto">
            <a:xfrm>
              <a:off x="11998033" y="2962764"/>
              <a:ext cx="85725" cy="58737"/>
            </a:xfrm>
            <a:custGeom>
              <a:avLst/>
              <a:gdLst>
                <a:gd name="T0" fmla="*/ 59 w 164"/>
                <a:gd name="T1" fmla="*/ 74 h 109"/>
                <a:gd name="T2" fmla="*/ 59 w 164"/>
                <a:gd name="T3" fmla="*/ 74 h 109"/>
                <a:gd name="T4" fmla="*/ 153 w 164"/>
                <a:gd name="T5" fmla="*/ 24 h 109"/>
                <a:gd name="T6" fmla="*/ 153 w 164"/>
                <a:gd name="T7" fmla="*/ 24 h 109"/>
                <a:gd name="T8" fmla="*/ 157 w 164"/>
                <a:gd name="T9" fmla="*/ 22 h 109"/>
                <a:gd name="T10" fmla="*/ 158 w 164"/>
                <a:gd name="T11" fmla="*/ 21 h 109"/>
                <a:gd name="T12" fmla="*/ 158 w 164"/>
                <a:gd name="T13" fmla="*/ 20 h 109"/>
                <a:gd name="T14" fmla="*/ 158 w 164"/>
                <a:gd name="T15" fmla="*/ 20 h 109"/>
                <a:gd name="T16" fmla="*/ 164 w 164"/>
                <a:gd name="T17" fmla="*/ 0 h 109"/>
                <a:gd name="T18" fmla="*/ 164 w 164"/>
                <a:gd name="T19" fmla="*/ 0 h 109"/>
                <a:gd name="T20" fmla="*/ 146 w 164"/>
                <a:gd name="T21" fmla="*/ 10 h 109"/>
                <a:gd name="T22" fmla="*/ 146 w 164"/>
                <a:gd name="T23" fmla="*/ 10 h 109"/>
                <a:gd name="T24" fmla="*/ 110 w 164"/>
                <a:gd name="T25" fmla="*/ 27 h 109"/>
                <a:gd name="T26" fmla="*/ 77 w 164"/>
                <a:gd name="T27" fmla="*/ 43 h 109"/>
                <a:gd name="T28" fmla="*/ 43 w 164"/>
                <a:gd name="T29" fmla="*/ 63 h 109"/>
                <a:gd name="T30" fmla="*/ 11 w 164"/>
                <a:gd name="T31" fmla="*/ 84 h 109"/>
                <a:gd name="T32" fmla="*/ 11 w 164"/>
                <a:gd name="T33" fmla="*/ 84 h 109"/>
                <a:gd name="T34" fmla="*/ 4 w 164"/>
                <a:gd name="T35" fmla="*/ 90 h 109"/>
                <a:gd name="T36" fmla="*/ 1 w 164"/>
                <a:gd name="T37" fmla="*/ 95 h 109"/>
                <a:gd name="T38" fmla="*/ 0 w 164"/>
                <a:gd name="T39" fmla="*/ 102 h 109"/>
                <a:gd name="T40" fmla="*/ 0 w 164"/>
                <a:gd name="T41" fmla="*/ 109 h 109"/>
                <a:gd name="T42" fmla="*/ 0 w 164"/>
                <a:gd name="T43" fmla="*/ 109 h 109"/>
                <a:gd name="T44" fmla="*/ 4 w 164"/>
                <a:gd name="T45" fmla="*/ 107 h 109"/>
                <a:gd name="T46" fmla="*/ 4 w 164"/>
                <a:gd name="T47" fmla="*/ 107 h 109"/>
                <a:gd name="T48" fmla="*/ 30 w 164"/>
                <a:gd name="T49" fmla="*/ 90 h 109"/>
                <a:gd name="T50" fmla="*/ 59 w 164"/>
                <a:gd name="T51" fmla="*/ 74 h 109"/>
                <a:gd name="T52" fmla="*/ 59 w 164"/>
                <a:gd name="T53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09">
                  <a:moveTo>
                    <a:pt x="59" y="74"/>
                  </a:moveTo>
                  <a:lnTo>
                    <a:pt x="59" y="7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7" y="22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8" y="2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10" y="27"/>
                  </a:lnTo>
                  <a:lnTo>
                    <a:pt x="77" y="43"/>
                  </a:lnTo>
                  <a:lnTo>
                    <a:pt x="43" y="6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4" y="90"/>
                  </a:lnTo>
                  <a:lnTo>
                    <a:pt x="1" y="95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30" y="90"/>
                  </a:lnTo>
                  <a:lnTo>
                    <a:pt x="59" y="74"/>
                  </a:lnTo>
                  <a:lnTo>
                    <a:pt x="59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" name="Freeform 101"/>
            <p:cNvSpPr>
              <a:spLocks/>
            </p:cNvSpPr>
            <p:nvPr/>
          </p:nvSpPr>
          <p:spPr bwMode="auto">
            <a:xfrm>
              <a:off x="12744158" y="3350114"/>
              <a:ext cx="98425" cy="58737"/>
            </a:xfrm>
            <a:custGeom>
              <a:avLst/>
              <a:gdLst>
                <a:gd name="T0" fmla="*/ 17 w 187"/>
                <a:gd name="T1" fmla="*/ 91 h 109"/>
                <a:gd name="T2" fmla="*/ 17 w 187"/>
                <a:gd name="T3" fmla="*/ 91 h 109"/>
                <a:gd name="T4" fmla="*/ 18 w 187"/>
                <a:gd name="T5" fmla="*/ 88 h 109"/>
                <a:gd name="T6" fmla="*/ 18 w 187"/>
                <a:gd name="T7" fmla="*/ 88 h 109"/>
                <a:gd name="T8" fmla="*/ 23 w 187"/>
                <a:gd name="T9" fmla="*/ 77 h 109"/>
                <a:gd name="T10" fmla="*/ 26 w 187"/>
                <a:gd name="T11" fmla="*/ 68 h 109"/>
                <a:gd name="T12" fmla="*/ 26 w 187"/>
                <a:gd name="T13" fmla="*/ 59 h 109"/>
                <a:gd name="T14" fmla="*/ 26 w 187"/>
                <a:gd name="T15" fmla="*/ 49 h 109"/>
                <a:gd name="T16" fmla="*/ 23 w 187"/>
                <a:gd name="T17" fmla="*/ 39 h 109"/>
                <a:gd name="T18" fmla="*/ 20 w 187"/>
                <a:gd name="T19" fmla="*/ 31 h 109"/>
                <a:gd name="T20" fmla="*/ 16 w 187"/>
                <a:gd name="T21" fmla="*/ 22 h 109"/>
                <a:gd name="T22" fmla="*/ 10 w 187"/>
                <a:gd name="T23" fmla="*/ 12 h 109"/>
                <a:gd name="T24" fmla="*/ 10 w 187"/>
                <a:gd name="T25" fmla="*/ 12 h 109"/>
                <a:gd name="T26" fmla="*/ 9 w 187"/>
                <a:gd name="T27" fmla="*/ 11 h 109"/>
                <a:gd name="T28" fmla="*/ 7 w 187"/>
                <a:gd name="T29" fmla="*/ 11 h 109"/>
                <a:gd name="T30" fmla="*/ 6 w 187"/>
                <a:gd name="T31" fmla="*/ 11 h 109"/>
                <a:gd name="T32" fmla="*/ 6 w 187"/>
                <a:gd name="T33" fmla="*/ 11 h 109"/>
                <a:gd name="T34" fmla="*/ 2 w 187"/>
                <a:gd name="T35" fmla="*/ 15 h 109"/>
                <a:gd name="T36" fmla="*/ 0 w 187"/>
                <a:gd name="T37" fmla="*/ 19 h 109"/>
                <a:gd name="T38" fmla="*/ 2 w 187"/>
                <a:gd name="T39" fmla="*/ 23 h 109"/>
                <a:gd name="T40" fmla="*/ 3 w 187"/>
                <a:gd name="T41" fmla="*/ 28 h 109"/>
                <a:gd name="T42" fmla="*/ 3 w 187"/>
                <a:gd name="T43" fmla="*/ 28 h 109"/>
                <a:gd name="T44" fmla="*/ 11 w 187"/>
                <a:gd name="T45" fmla="*/ 43 h 109"/>
                <a:gd name="T46" fmla="*/ 14 w 187"/>
                <a:gd name="T47" fmla="*/ 50 h 109"/>
                <a:gd name="T48" fmla="*/ 17 w 187"/>
                <a:gd name="T49" fmla="*/ 59 h 109"/>
                <a:gd name="T50" fmla="*/ 18 w 187"/>
                <a:gd name="T51" fmla="*/ 67 h 109"/>
                <a:gd name="T52" fmla="*/ 17 w 187"/>
                <a:gd name="T53" fmla="*/ 75 h 109"/>
                <a:gd name="T54" fmla="*/ 16 w 187"/>
                <a:gd name="T55" fmla="*/ 84 h 109"/>
                <a:gd name="T56" fmla="*/ 13 w 187"/>
                <a:gd name="T57" fmla="*/ 92 h 109"/>
                <a:gd name="T58" fmla="*/ 13 w 187"/>
                <a:gd name="T59" fmla="*/ 92 h 109"/>
                <a:gd name="T60" fmla="*/ 11 w 187"/>
                <a:gd name="T61" fmla="*/ 101 h 109"/>
                <a:gd name="T62" fmla="*/ 11 w 187"/>
                <a:gd name="T63" fmla="*/ 109 h 109"/>
                <a:gd name="T64" fmla="*/ 11 w 187"/>
                <a:gd name="T65" fmla="*/ 109 h 109"/>
                <a:gd name="T66" fmla="*/ 45 w 187"/>
                <a:gd name="T67" fmla="*/ 89 h 109"/>
                <a:gd name="T68" fmla="*/ 45 w 187"/>
                <a:gd name="T69" fmla="*/ 89 h 109"/>
                <a:gd name="T70" fmla="*/ 111 w 187"/>
                <a:gd name="T71" fmla="*/ 53 h 109"/>
                <a:gd name="T72" fmla="*/ 177 w 187"/>
                <a:gd name="T73" fmla="*/ 16 h 109"/>
                <a:gd name="T74" fmla="*/ 177 w 187"/>
                <a:gd name="T75" fmla="*/ 16 h 109"/>
                <a:gd name="T76" fmla="*/ 181 w 187"/>
                <a:gd name="T77" fmla="*/ 12 h 109"/>
                <a:gd name="T78" fmla="*/ 184 w 187"/>
                <a:gd name="T79" fmla="*/ 9 h 109"/>
                <a:gd name="T80" fmla="*/ 187 w 187"/>
                <a:gd name="T81" fmla="*/ 0 h 109"/>
                <a:gd name="T82" fmla="*/ 187 w 187"/>
                <a:gd name="T83" fmla="*/ 0 h 109"/>
                <a:gd name="T84" fmla="*/ 145 w 187"/>
                <a:gd name="T85" fmla="*/ 23 h 109"/>
                <a:gd name="T86" fmla="*/ 101 w 187"/>
                <a:gd name="T87" fmla="*/ 46 h 109"/>
                <a:gd name="T88" fmla="*/ 59 w 187"/>
                <a:gd name="T89" fmla="*/ 68 h 109"/>
                <a:gd name="T90" fmla="*/ 17 w 187"/>
                <a:gd name="T91" fmla="*/ 91 h 109"/>
                <a:gd name="T92" fmla="*/ 17 w 187"/>
                <a:gd name="T93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09">
                  <a:moveTo>
                    <a:pt x="17" y="91"/>
                  </a:moveTo>
                  <a:lnTo>
                    <a:pt x="17" y="91"/>
                  </a:lnTo>
                  <a:lnTo>
                    <a:pt x="18" y="88"/>
                  </a:lnTo>
                  <a:lnTo>
                    <a:pt x="18" y="88"/>
                  </a:lnTo>
                  <a:lnTo>
                    <a:pt x="23" y="77"/>
                  </a:lnTo>
                  <a:lnTo>
                    <a:pt x="26" y="68"/>
                  </a:lnTo>
                  <a:lnTo>
                    <a:pt x="26" y="59"/>
                  </a:lnTo>
                  <a:lnTo>
                    <a:pt x="26" y="49"/>
                  </a:lnTo>
                  <a:lnTo>
                    <a:pt x="23" y="39"/>
                  </a:lnTo>
                  <a:lnTo>
                    <a:pt x="20" y="31"/>
                  </a:lnTo>
                  <a:lnTo>
                    <a:pt x="16" y="2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2" y="23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11" y="43"/>
                  </a:lnTo>
                  <a:lnTo>
                    <a:pt x="14" y="50"/>
                  </a:lnTo>
                  <a:lnTo>
                    <a:pt x="17" y="59"/>
                  </a:lnTo>
                  <a:lnTo>
                    <a:pt x="18" y="67"/>
                  </a:lnTo>
                  <a:lnTo>
                    <a:pt x="17" y="75"/>
                  </a:lnTo>
                  <a:lnTo>
                    <a:pt x="16" y="8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1" y="101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111" y="53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181" y="12"/>
                  </a:lnTo>
                  <a:lnTo>
                    <a:pt x="184" y="9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45" y="23"/>
                  </a:lnTo>
                  <a:lnTo>
                    <a:pt x="101" y="46"/>
                  </a:lnTo>
                  <a:lnTo>
                    <a:pt x="59" y="68"/>
                  </a:lnTo>
                  <a:lnTo>
                    <a:pt x="17" y="91"/>
                  </a:lnTo>
                  <a:lnTo>
                    <a:pt x="17" y="9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" name="Freeform 102"/>
            <p:cNvSpPr>
              <a:spLocks/>
            </p:cNvSpPr>
            <p:nvPr/>
          </p:nvSpPr>
          <p:spPr bwMode="auto">
            <a:xfrm>
              <a:off x="12010733" y="3034202"/>
              <a:ext cx="44450" cy="41275"/>
            </a:xfrm>
            <a:custGeom>
              <a:avLst/>
              <a:gdLst>
                <a:gd name="T0" fmla="*/ 10 w 84"/>
                <a:gd name="T1" fmla="*/ 6 h 80"/>
                <a:gd name="T2" fmla="*/ 6 w 84"/>
                <a:gd name="T3" fmla="*/ 9 h 80"/>
                <a:gd name="T4" fmla="*/ 4 w 84"/>
                <a:gd name="T5" fmla="*/ 13 h 80"/>
                <a:gd name="T6" fmla="*/ 2 w 84"/>
                <a:gd name="T7" fmla="*/ 27 h 80"/>
                <a:gd name="T8" fmla="*/ 0 w 84"/>
                <a:gd name="T9" fmla="*/ 42 h 80"/>
                <a:gd name="T10" fmla="*/ 0 w 84"/>
                <a:gd name="T11" fmla="*/ 61 h 80"/>
                <a:gd name="T12" fmla="*/ 3 w 84"/>
                <a:gd name="T13" fmla="*/ 66 h 80"/>
                <a:gd name="T14" fmla="*/ 9 w 84"/>
                <a:gd name="T15" fmla="*/ 76 h 80"/>
                <a:gd name="T16" fmla="*/ 17 w 84"/>
                <a:gd name="T17" fmla="*/ 80 h 80"/>
                <a:gd name="T18" fmla="*/ 27 w 84"/>
                <a:gd name="T19" fmla="*/ 79 h 80"/>
                <a:gd name="T20" fmla="*/ 37 w 84"/>
                <a:gd name="T21" fmla="*/ 73 h 80"/>
                <a:gd name="T22" fmla="*/ 41 w 84"/>
                <a:gd name="T23" fmla="*/ 69 h 80"/>
                <a:gd name="T24" fmla="*/ 44 w 84"/>
                <a:gd name="T25" fmla="*/ 65 h 80"/>
                <a:gd name="T26" fmla="*/ 48 w 84"/>
                <a:gd name="T27" fmla="*/ 64 h 80"/>
                <a:gd name="T28" fmla="*/ 51 w 84"/>
                <a:gd name="T29" fmla="*/ 66 h 80"/>
                <a:gd name="T30" fmla="*/ 65 w 84"/>
                <a:gd name="T31" fmla="*/ 69 h 80"/>
                <a:gd name="T32" fmla="*/ 72 w 84"/>
                <a:gd name="T33" fmla="*/ 69 h 80"/>
                <a:gd name="T34" fmla="*/ 80 w 84"/>
                <a:gd name="T35" fmla="*/ 62 h 80"/>
                <a:gd name="T36" fmla="*/ 83 w 84"/>
                <a:gd name="T37" fmla="*/ 55 h 80"/>
                <a:gd name="T38" fmla="*/ 84 w 84"/>
                <a:gd name="T39" fmla="*/ 41 h 80"/>
                <a:gd name="T40" fmla="*/ 76 w 84"/>
                <a:gd name="T41" fmla="*/ 14 h 80"/>
                <a:gd name="T42" fmla="*/ 70 w 84"/>
                <a:gd name="T43" fmla="*/ 2 h 80"/>
                <a:gd name="T44" fmla="*/ 70 w 84"/>
                <a:gd name="T45" fmla="*/ 2 h 80"/>
                <a:gd name="T46" fmla="*/ 66 w 84"/>
                <a:gd name="T47" fmla="*/ 19 h 80"/>
                <a:gd name="T48" fmla="*/ 72 w 84"/>
                <a:gd name="T49" fmla="*/ 34 h 80"/>
                <a:gd name="T50" fmla="*/ 73 w 84"/>
                <a:gd name="T51" fmla="*/ 40 h 80"/>
                <a:gd name="T52" fmla="*/ 75 w 84"/>
                <a:gd name="T53" fmla="*/ 44 h 80"/>
                <a:gd name="T54" fmla="*/ 76 w 84"/>
                <a:gd name="T55" fmla="*/ 48 h 80"/>
                <a:gd name="T56" fmla="*/ 72 w 84"/>
                <a:gd name="T57" fmla="*/ 50 h 80"/>
                <a:gd name="T58" fmla="*/ 65 w 84"/>
                <a:gd name="T59" fmla="*/ 51 h 80"/>
                <a:gd name="T60" fmla="*/ 55 w 84"/>
                <a:gd name="T61" fmla="*/ 45 h 80"/>
                <a:gd name="T62" fmla="*/ 52 w 84"/>
                <a:gd name="T63" fmla="*/ 40 h 80"/>
                <a:gd name="T64" fmla="*/ 47 w 84"/>
                <a:gd name="T65" fmla="*/ 20 h 80"/>
                <a:gd name="T66" fmla="*/ 45 w 84"/>
                <a:gd name="T67" fmla="*/ 10 h 80"/>
                <a:gd name="T68" fmla="*/ 41 w 84"/>
                <a:gd name="T69" fmla="*/ 0 h 80"/>
                <a:gd name="T70" fmla="*/ 37 w 84"/>
                <a:gd name="T71" fmla="*/ 12 h 80"/>
                <a:gd name="T72" fmla="*/ 37 w 84"/>
                <a:gd name="T73" fmla="*/ 21 h 80"/>
                <a:gd name="T74" fmla="*/ 40 w 84"/>
                <a:gd name="T75" fmla="*/ 33 h 80"/>
                <a:gd name="T76" fmla="*/ 41 w 84"/>
                <a:gd name="T77" fmla="*/ 42 h 80"/>
                <a:gd name="T78" fmla="*/ 38 w 84"/>
                <a:gd name="T79" fmla="*/ 54 h 80"/>
                <a:gd name="T80" fmla="*/ 28 w 84"/>
                <a:gd name="T81" fmla="*/ 61 h 80"/>
                <a:gd name="T82" fmla="*/ 23 w 84"/>
                <a:gd name="T83" fmla="*/ 61 h 80"/>
                <a:gd name="T84" fmla="*/ 13 w 84"/>
                <a:gd name="T85" fmla="*/ 57 h 80"/>
                <a:gd name="T86" fmla="*/ 9 w 84"/>
                <a:gd name="T87" fmla="*/ 52 h 80"/>
                <a:gd name="T88" fmla="*/ 6 w 84"/>
                <a:gd name="T89" fmla="*/ 35 h 80"/>
                <a:gd name="T90" fmla="*/ 10 w 84"/>
                <a:gd name="T91" fmla="*/ 10 h 80"/>
                <a:gd name="T92" fmla="*/ 10 w 84"/>
                <a:gd name="T93" fmla="*/ 7 h 80"/>
                <a:gd name="T94" fmla="*/ 10 w 84"/>
                <a:gd name="T95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" h="80">
                  <a:moveTo>
                    <a:pt x="10" y="6"/>
                  </a:moveTo>
                  <a:lnTo>
                    <a:pt x="10" y="6"/>
                  </a:lnTo>
                  <a:lnTo>
                    <a:pt x="7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27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6" y="72"/>
                  </a:lnTo>
                  <a:lnTo>
                    <a:pt x="9" y="76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3" y="80"/>
                  </a:lnTo>
                  <a:lnTo>
                    <a:pt x="27" y="79"/>
                  </a:lnTo>
                  <a:lnTo>
                    <a:pt x="33" y="78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41" y="69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5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1" y="66"/>
                  </a:lnTo>
                  <a:lnTo>
                    <a:pt x="55" y="68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72" y="69"/>
                  </a:lnTo>
                  <a:lnTo>
                    <a:pt x="77" y="66"/>
                  </a:lnTo>
                  <a:lnTo>
                    <a:pt x="80" y="62"/>
                  </a:lnTo>
                  <a:lnTo>
                    <a:pt x="83" y="55"/>
                  </a:lnTo>
                  <a:lnTo>
                    <a:pt x="83" y="55"/>
                  </a:lnTo>
                  <a:lnTo>
                    <a:pt x="84" y="48"/>
                  </a:lnTo>
                  <a:lnTo>
                    <a:pt x="84" y="41"/>
                  </a:lnTo>
                  <a:lnTo>
                    <a:pt x="82" y="27"/>
                  </a:lnTo>
                  <a:lnTo>
                    <a:pt x="76" y="1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8" y="10"/>
                  </a:lnTo>
                  <a:lnTo>
                    <a:pt x="66" y="19"/>
                  </a:lnTo>
                  <a:lnTo>
                    <a:pt x="68" y="27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3" y="40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65" y="51"/>
                  </a:lnTo>
                  <a:lnTo>
                    <a:pt x="59" y="50"/>
                  </a:lnTo>
                  <a:lnTo>
                    <a:pt x="55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9" y="3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5" y="10"/>
                  </a:lnTo>
                  <a:lnTo>
                    <a:pt x="44" y="6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40" y="3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8"/>
                  </a:lnTo>
                  <a:lnTo>
                    <a:pt x="38" y="54"/>
                  </a:lnTo>
                  <a:lnTo>
                    <a:pt x="34" y="58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3" y="61"/>
                  </a:lnTo>
                  <a:lnTo>
                    <a:pt x="17" y="59"/>
                  </a:lnTo>
                  <a:lnTo>
                    <a:pt x="13" y="57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7" y="44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" name="Freeform 103"/>
            <p:cNvSpPr>
              <a:spLocks/>
            </p:cNvSpPr>
            <p:nvPr/>
          </p:nvSpPr>
          <p:spPr bwMode="auto">
            <a:xfrm>
              <a:off x="12107571" y="2989752"/>
              <a:ext cx="30163" cy="85725"/>
            </a:xfrm>
            <a:custGeom>
              <a:avLst/>
              <a:gdLst>
                <a:gd name="T0" fmla="*/ 46 w 57"/>
                <a:gd name="T1" fmla="*/ 151 h 162"/>
                <a:gd name="T2" fmla="*/ 53 w 57"/>
                <a:gd name="T3" fmla="*/ 137 h 162"/>
                <a:gd name="T4" fmla="*/ 56 w 57"/>
                <a:gd name="T5" fmla="*/ 123 h 162"/>
                <a:gd name="T6" fmla="*/ 57 w 57"/>
                <a:gd name="T7" fmla="*/ 109 h 162"/>
                <a:gd name="T8" fmla="*/ 53 w 57"/>
                <a:gd name="T9" fmla="*/ 115 h 162"/>
                <a:gd name="T10" fmla="*/ 50 w 57"/>
                <a:gd name="T11" fmla="*/ 120 h 162"/>
                <a:gd name="T12" fmla="*/ 43 w 57"/>
                <a:gd name="T13" fmla="*/ 129 h 162"/>
                <a:gd name="T14" fmla="*/ 36 w 57"/>
                <a:gd name="T15" fmla="*/ 132 h 162"/>
                <a:gd name="T16" fmla="*/ 28 w 57"/>
                <a:gd name="T17" fmla="*/ 130 h 162"/>
                <a:gd name="T18" fmla="*/ 19 w 57"/>
                <a:gd name="T19" fmla="*/ 124 h 162"/>
                <a:gd name="T20" fmla="*/ 15 w 57"/>
                <a:gd name="T21" fmla="*/ 120 h 162"/>
                <a:gd name="T22" fmla="*/ 11 w 57"/>
                <a:gd name="T23" fmla="*/ 108 h 162"/>
                <a:gd name="T24" fmla="*/ 11 w 57"/>
                <a:gd name="T25" fmla="*/ 101 h 162"/>
                <a:gd name="T26" fmla="*/ 15 w 57"/>
                <a:gd name="T27" fmla="*/ 78 h 162"/>
                <a:gd name="T28" fmla="*/ 25 w 57"/>
                <a:gd name="T29" fmla="*/ 56 h 162"/>
                <a:gd name="T30" fmla="*/ 38 w 57"/>
                <a:gd name="T31" fmla="*/ 32 h 162"/>
                <a:gd name="T32" fmla="*/ 47 w 57"/>
                <a:gd name="T33" fmla="*/ 8 h 162"/>
                <a:gd name="T34" fmla="*/ 50 w 57"/>
                <a:gd name="T35" fmla="*/ 1 h 162"/>
                <a:gd name="T36" fmla="*/ 49 w 57"/>
                <a:gd name="T37" fmla="*/ 0 h 162"/>
                <a:gd name="T38" fmla="*/ 47 w 57"/>
                <a:gd name="T39" fmla="*/ 0 h 162"/>
                <a:gd name="T40" fmla="*/ 45 w 57"/>
                <a:gd name="T41" fmla="*/ 2 h 162"/>
                <a:gd name="T42" fmla="*/ 31 w 57"/>
                <a:gd name="T43" fmla="*/ 30 h 162"/>
                <a:gd name="T44" fmla="*/ 17 w 57"/>
                <a:gd name="T45" fmla="*/ 57 h 162"/>
                <a:gd name="T46" fmla="*/ 5 w 57"/>
                <a:gd name="T47" fmla="*/ 85 h 162"/>
                <a:gd name="T48" fmla="*/ 0 w 57"/>
                <a:gd name="T49" fmla="*/ 113 h 162"/>
                <a:gd name="T50" fmla="*/ 0 w 57"/>
                <a:gd name="T51" fmla="*/ 124 h 162"/>
                <a:gd name="T52" fmla="*/ 4 w 57"/>
                <a:gd name="T53" fmla="*/ 144 h 162"/>
                <a:gd name="T54" fmla="*/ 8 w 57"/>
                <a:gd name="T55" fmla="*/ 153 h 162"/>
                <a:gd name="T56" fmla="*/ 18 w 57"/>
                <a:gd name="T57" fmla="*/ 160 h 162"/>
                <a:gd name="T58" fmla="*/ 28 w 57"/>
                <a:gd name="T59" fmla="*/ 162 h 162"/>
                <a:gd name="T60" fmla="*/ 36 w 57"/>
                <a:gd name="T61" fmla="*/ 160 h 162"/>
                <a:gd name="T62" fmla="*/ 46 w 57"/>
                <a:gd name="T6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162">
                  <a:moveTo>
                    <a:pt x="46" y="151"/>
                  </a:moveTo>
                  <a:lnTo>
                    <a:pt x="46" y="151"/>
                  </a:lnTo>
                  <a:lnTo>
                    <a:pt x="49" y="146"/>
                  </a:lnTo>
                  <a:lnTo>
                    <a:pt x="53" y="137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16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3" y="115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47" y="124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0"/>
                  </a:lnTo>
                  <a:lnTo>
                    <a:pt x="24" y="129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5" y="120"/>
                  </a:lnTo>
                  <a:lnTo>
                    <a:pt x="12" y="113"/>
                  </a:lnTo>
                  <a:lnTo>
                    <a:pt x="11" y="10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2" y="89"/>
                  </a:lnTo>
                  <a:lnTo>
                    <a:pt x="15" y="78"/>
                  </a:lnTo>
                  <a:lnTo>
                    <a:pt x="21" y="6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38" y="32"/>
                  </a:lnTo>
                  <a:lnTo>
                    <a:pt x="43" y="21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31" y="3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1" y="71"/>
                  </a:lnTo>
                  <a:lnTo>
                    <a:pt x="5" y="85"/>
                  </a:lnTo>
                  <a:lnTo>
                    <a:pt x="2" y="99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4"/>
                  </a:lnTo>
                  <a:lnTo>
                    <a:pt x="1" y="134"/>
                  </a:lnTo>
                  <a:lnTo>
                    <a:pt x="4" y="14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2" y="157"/>
                  </a:lnTo>
                  <a:lnTo>
                    <a:pt x="18" y="160"/>
                  </a:lnTo>
                  <a:lnTo>
                    <a:pt x="22" y="162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6" y="160"/>
                  </a:lnTo>
                  <a:lnTo>
                    <a:pt x="42" y="157"/>
                  </a:lnTo>
                  <a:lnTo>
                    <a:pt x="46" y="151"/>
                  </a:lnTo>
                  <a:lnTo>
                    <a:pt x="46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" name="Freeform 104"/>
            <p:cNvSpPr>
              <a:spLocks/>
            </p:cNvSpPr>
            <p:nvPr/>
          </p:nvSpPr>
          <p:spPr bwMode="auto">
            <a:xfrm>
              <a:off x="12453646" y="3389802"/>
              <a:ext cx="33338" cy="41275"/>
            </a:xfrm>
            <a:custGeom>
              <a:avLst/>
              <a:gdLst>
                <a:gd name="T0" fmla="*/ 22 w 63"/>
                <a:gd name="T1" fmla="*/ 17 h 76"/>
                <a:gd name="T2" fmla="*/ 22 w 63"/>
                <a:gd name="T3" fmla="*/ 17 h 76"/>
                <a:gd name="T4" fmla="*/ 26 w 63"/>
                <a:gd name="T5" fmla="*/ 17 h 76"/>
                <a:gd name="T6" fmla="*/ 30 w 63"/>
                <a:gd name="T7" fmla="*/ 14 h 76"/>
                <a:gd name="T8" fmla="*/ 32 w 63"/>
                <a:gd name="T9" fmla="*/ 12 h 76"/>
                <a:gd name="T10" fmla="*/ 35 w 63"/>
                <a:gd name="T11" fmla="*/ 7 h 76"/>
                <a:gd name="T12" fmla="*/ 35 w 63"/>
                <a:gd name="T13" fmla="*/ 7 h 76"/>
                <a:gd name="T14" fmla="*/ 36 w 63"/>
                <a:gd name="T15" fmla="*/ 5 h 76"/>
                <a:gd name="T16" fmla="*/ 36 w 63"/>
                <a:gd name="T17" fmla="*/ 2 h 76"/>
                <a:gd name="T18" fmla="*/ 33 w 63"/>
                <a:gd name="T19" fmla="*/ 2 h 76"/>
                <a:gd name="T20" fmla="*/ 30 w 63"/>
                <a:gd name="T21" fmla="*/ 0 h 76"/>
                <a:gd name="T22" fmla="*/ 30 w 63"/>
                <a:gd name="T23" fmla="*/ 0 h 76"/>
                <a:gd name="T24" fmla="*/ 21 w 63"/>
                <a:gd name="T25" fmla="*/ 3 h 76"/>
                <a:gd name="T26" fmla="*/ 14 w 63"/>
                <a:gd name="T27" fmla="*/ 7 h 76"/>
                <a:gd name="T28" fmla="*/ 8 w 63"/>
                <a:gd name="T29" fmla="*/ 13 h 76"/>
                <a:gd name="T30" fmla="*/ 4 w 63"/>
                <a:gd name="T31" fmla="*/ 20 h 76"/>
                <a:gd name="T32" fmla="*/ 4 w 63"/>
                <a:gd name="T33" fmla="*/ 20 h 76"/>
                <a:gd name="T34" fmla="*/ 1 w 63"/>
                <a:gd name="T35" fmla="*/ 27 h 76"/>
                <a:gd name="T36" fmla="*/ 1 w 63"/>
                <a:gd name="T37" fmla="*/ 33 h 76"/>
                <a:gd name="T38" fmla="*/ 4 w 63"/>
                <a:gd name="T39" fmla="*/ 37 h 76"/>
                <a:gd name="T40" fmla="*/ 8 w 63"/>
                <a:gd name="T41" fmla="*/ 44 h 76"/>
                <a:gd name="T42" fmla="*/ 8 w 63"/>
                <a:gd name="T43" fmla="*/ 44 h 76"/>
                <a:gd name="T44" fmla="*/ 11 w 63"/>
                <a:gd name="T45" fmla="*/ 47 h 76"/>
                <a:gd name="T46" fmla="*/ 15 w 63"/>
                <a:gd name="T47" fmla="*/ 48 h 76"/>
                <a:gd name="T48" fmla="*/ 15 w 63"/>
                <a:gd name="T49" fmla="*/ 48 h 76"/>
                <a:gd name="T50" fmla="*/ 18 w 63"/>
                <a:gd name="T51" fmla="*/ 51 h 76"/>
                <a:gd name="T52" fmla="*/ 16 w 63"/>
                <a:gd name="T53" fmla="*/ 54 h 76"/>
                <a:gd name="T54" fmla="*/ 16 w 63"/>
                <a:gd name="T55" fmla="*/ 54 h 76"/>
                <a:gd name="T56" fmla="*/ 7 w 63"/>
                <a:gd name="T57" fmla="*/ 62 h 76"/>
                <a:gd name="T58" fmla="*/ 7 w 63"/>
                <a:gd name="T59" fmla="*/ 62 h 76"/>
                <a:gd name="T60" fmla="*/ 1 w 63"/>
                <a:gd name="T61" fmla="*/ 68 h 76"/>
                <a:gd name="T62" fmla="*/ 0 w 63"/>
                <a:gd name="T63" fmla="*/ 72 h 76"/>
                <a:gd name="T64" fmla="*/ 0 w 63"/>
                <a:gd name="T65" fmla="*/ 76 h 76"/>
                <a:gd name="T66" fmla="*/ 0 w 63"/>
                <a:gd name="T67" fmla="*/ 76 h 76"/>
                <a:gd name="T68" fmla="*/ 7 w 63"/>
                <a:gd name="T69" fmla="*/ 71 h 76"/>
                <a:gd name="T70" fmla="*/ 7 w 63"/>
                <a:gd name="T71" fmla="*/ 71 h 76"/>
                <a:gd name="T72" fmla="*/ 28 w 63"/>
                <a:gd name="T73" fmla="*/ 54 h 76"/>
                <a:gd name="T74" fmla="*/ 52 w 63"/>
                <a:gd name="T75" fmla="*/ 38 h 76"/>
                <a:gd name="T76" fmla="*/ 52 w 63"/>
                <a:gd name="T77" fmla="*/ 38 h 76"/>
                <a:gd name="T78" fmla="*/ 54 w 63"/>
                <a:gd name="T79" fmla="*/ 34 h 76"/>
                <a:gd name="T80" fmla="*/ 59 w 63"/>
                <a:gd name="T81" fmla="*/ 31 h 76"/>
                <a:gd name="T82" fmla="*/ 60 w 63"/>
                <a:gd name="T83" fmla="*/ 26 h 76"/>
                <a:gd name="T84" fmla="*/ 63 w 63"/>
                <a:gd name="T85" fmla="*/ 20 h 76"/>
                <a:gd name="T86" fmla="*/ 63 w 63"/>
                <a:gd name="T87" fmla="*/ 20 h 76"/>
                <a:gd name="T88" fmla="*/ 52 w 63"/>
                <a:gd name="T89" fmla="*/ 27 h 76"/>
                <a:gd name="T90" fmla="*/ 42 w 63"/>
                <a:gd name="T91" fmla="*/ 33 h 76"/>
                <a:gd name="T92" fmla="*/ 42 w 63"/>
                <a:gd name="T93" fmla="*/ 33 h 76"/>
                <a:gd name="T94" fmla="*/ 35 w 63"/>
                <a:gd name="T95" fmla="*/ 34 h 76"/>
                <a:gd name="T96" fmla="*/ 29 w 63"/>
                <a:gd name="T97" fmla="*/ 34 h 76"/>
                <a:gd name="T98" fmla="*/ 22 w 63"/>
                <a:gd name="T99" fmla="*/ 31 h 76"/>
                <a:gd name="T100" fmla="*/ 18 w 63"/>
                <a:gd name="T101" fmla="*/ 29 h 76"/>
                <a:gd name="T102" fmla="*/ 18 w 63"/>
                <a:gd name="T103" fmla="*/ 29 h 76"/>
                <a:gd name="T104" fmla="*/ 14 w 63"/>
                <a:gd name="T105" fmla="*/ 24 h 76"/>
                <a:gd name="T106" fmla="*/ 12 w 63"/>
                <a:gd name="T107" fmla="*/ 22 h 76"/>
                <a:gd name="T108" fmla="*/ 12 w 63"/>
                <a:gd name="T109" fmla="*/ 20 h 76"/>
                <a:gd name="T110" fmla="*/ 12 w 63"/>
                <a:gd name="T111" fmla="*/ 20 h 76"/>
                <a:gd name="T112" fmla="*/ 14 w 63"/>
                <a:gd name="T113" fmla="*/ 17 h 76"/>
                <a:gd name="T114" fmla="*/ 16 w 63"/>
                <a:gd name="T115" fmla="*/ 17 h 76"/>
                <a:gd name="T116" fmla="*/ 22 w 63"/>
                <a:gd name="T117" fmla="*/ 17 h 76"/>
                <a:gd name="T118" fmla="*/ 22 w 63"/>
                <a:gd name="T11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76">
                  <a:moveTo>
                    <a:pt x="22" y="17"/>
                  </a:moveTo>
                  <a:lnTo>
                    <a:pt x="22" y="17"/>
                  </a:lnTo>
                  <a:lnTo>
                    <a:pt x="26" y="17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1" y="3"/>
                  </a:lnTo>
                  <a:lnTo>
                    <a:pt x="14" y="7"/>
                  </a:lnTo>
                  <a:lnTo>
                    <a:pt x="8" y="13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" y="27"/>
                  </a:lnTo>
                  <a:lnTo>
                    <a:pt x="1" y="33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7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8" y="51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28" y="54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4" y="34"/>
                  </a:lnTo>
                  <a:lnTo>
                    <a:pt x="59" y="31"/>
                  </a:lnTo>
                  <a:lnTo>
                    <a:pt x="60" y="26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52" y="27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5" y="34"/>
                  </a:lnTo>
                  <a:lnTo>
                    <a:pt x="29" y="34"/>
                  </a:lnTo>
                  <a:lnTo>
                    <a:pt x="22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" name="Freeform 105"/>
            <p:cNvSpPr>
              <a:spLocks/>
            </p:cNvSpPr>
            <p:nvPr/>
          </p:nvSpPr>
          <p:spPr bwMode="auto">
            <a:xfrm>
              <a:off x="12215521" y="3113577"/>
              <a:ext cx="23813" cy="65087"/>
            </a:xfrm>
            <a:custGeom>
              <a:avLst/>
              <a:gdLst>
                <a:gd name="T0" fmla="*/ 31 w 44"/>
                <a:gd name="T1" fmla="*/ 21 h 123"/>
                <a:gd name="T2" fmla="*/ 31 w 44"/>
                <a:gd name="T3" fmla="*/ 21 h 123"/>
                <a:gd name="T4" fmla="*/ 35 w 44"/>
                <a:gd name="T5" fmla="*/ 12 h 123"/>
                <a:gd name="T6" fmla="*/ 38 w 44"/>
                <a:gd name="T7" fmla="*/ 2 h 123"/>
                <a:gd name="T8" fmla="*/ 38 w 44"/>
                <a:gd name="T9" fmla="*/ 2 h 123"/>
                <a:gd name="T10" fmla="*/ 38 w 44"/>
                <a:gd name="T11" fmla="*/ 1 h 123"/>
                <a:gd name="T12" fmla="*/ 38 w 44"/>
                <a:gd name="T13" fmla="*/ 0 h 123"/>
                <a:gd name="T14" fmla="*/ 38 w 44"/>
                <a:gd name="T15" fmla="*/ 0 h 123"/>
                <a:gd name="T16" fmla="*/ 37 w 44"/>
                <a:gd name="T17" fmla="*/ 0 h 123"/>
                <a:gd name="T18" fmla="*/ 35 w 44"/>
                <a:gd name="T19" fmla="*/ 1 h 123"/>
                <a:gd name="T20" fmla="*/ 35 w 44"/>
                <a:gd name="T21" fmla="*/ 1 h 123"/>
                <a:gd name="T22" fmla="*/ 28 w 44"/>
                <a:gd name="T23" fmla="*/ 14 h 123"/>
                <a:gd name="T24" fmla="*/ 28 w 44"/>
                <a:gd name="T25" fmla="*/ 14 h 123"/>
                <a:gd name="T26" fmla="*/ 20 w 44"/>
                <a:gd name="T27" fmla="*/ 31 h 123"/>
                <a:gd name="T28" fmla="*/ 11 w 44"/>
                <a:gd name="T29" fmla="*/ 47 h 123"/>
                <a:gd name="T30" fmla="*/ 6 w 44"/>
                <a:gd name="T31" fmla="*/ 64 h 123"/>
                <a:gd name="T32" fmla="*/ 2 w 44"/>
                <a:gd name="T33" fmla="*/ 82 h 123"/>
                <a:gd name="T34" fmla="*/ 2 w 44"/>
                <a:gd name="T35" fmla="*/ 82 h 123"/>
                <a:gd name="T36" fmla="*/ 0 w 44"/>
                <a:gd name="T37" fmla="*/ 92 h 123"/>
                <a:gd name="T38" fmla="*/ 2 w 44"/>
                <a:gd name="T39" fmla="*/ 101 h 123"/>
                <a:gd name="T40" fmla="*/ 4 w 44"/>
                <a:gd name="T41" fmla="*/ 109 h 123"/>
                <a:gd name="T42" fmla="*/ 10 w 44"/>
                <a:gd name="T43" fmla="*/ 118 h 123"/>
                <a:gd name="T44" fmla="*/ 10 w 44"/>
                <a:gd name="T45" fmla="*/ 118 h 123"/>
                <a:gd name="T46" fmla="*/ 16 w 44"/>
                <a:gd name="T47" fmla="*/ 122 h 123"/>
                <a:gd name="T48" fmla="*/ 23 w 44"/>
                <a:gd name="T49" fmla="*/ 123 h 123"/>
                <a:gd name="T50" fmla="*/ 28 w 44"/>
                <a:gd name="T51" fmla="*/ 120 h 123"/>
                <a:gd name="T52" fmla="*/ 34 w 44"/>
                <a:gd name="T53" fmla="*/ 115 h 123"/>
                <a:gd name="T54" fmla="*/ 34 w 44"/>
                <a:gd name="T55" fmla="*/ 115 h 123"/>
                <a:gd name="T56" fmla="*/ 38 w 44"/>
                <a:gd name="T57" fmla="*/ 108 h 123"/>
                <a:gd name="T58" fmla="*/ 42 w 44"/>
                <a:gd name="T59" fmla="*/ 99 h 123"/>
                <a:gd name="T60" fmla="*/ 44 w 44"/>
                <a:gd name="T61" fmla="*/ 91 h 123"/>
                <a:gd name="T62" fmla="*/ 44 w 44"/>
                <a:gd name="T63" fmla="*/ 82 h 123"/>
                <a:gd name="T64" fmla="*/ 44 w 44"/>
                <a:gd name="T65" fmla="*/ 82 h 123"/>
                <a:gd name="T66" fmla="*/ 41 w 44"/>
                <a:gd name="T67" fmla="*/ 87 h 123"/>
                <a:gd name="T68" fmla="*/ 39 w 44"/>
                <a:gd name="T69" fmla="*/ 90 h 123"/>
                <a:gd name="T70" fmla="*/ 39 w 44"/>
                <a:gd name="T71" fmla="*/ 90 h 123"/>
                <a:gd name="T72" fmla="*/ 37 w 44"/>
                <a:gd name="T73" fmla="*/ 94 h 123"/>
                <a:gd name="T74" fmla="*/ 34 w 44"/>
                <a:gd name="T75" fmla="*/ 97 h 123"/>
                <a:gd name="T76" fmla="*/ 30 w 44"/>
                <a:gd name="T77" fmla="*/ 98 h 123"/>
                <a:gd name="T78" fmla="*/ 27 w 44"/>
                <a:gd name="T79" fmla="*/ 99 h 123"/>
                <a:gd name="T80" fmla="*/ 23 w 44"/>
                <a:gd name="T81" fmla="*/ 99 h 123"/>
                <a:gd name="T82" fmla="*/ 20 w 44"/>
                <a:gd name="T83" fmla="*/ 98 h 123"/>
                <a:gd name="T84" fmla="*/ 17 w 44"/>
                <a:gd name="T85" fmla="*/ 95 h 123"/>
                <a:gd name="T86" fmla="*/ 14 w 44"/>
                <a:gd name="T87" fmla="*/ 91 h 123"/>
                <a:gd name="T88" fmla="*/ 14 w 44"/>
                <a:gd name="T89" fmla="*/ 91 h 123"/>
                <a:gd name="T90" fmla="*/ 11 w 44"/>
                <a:gd name="T91" fmla="*/ 87 h 123"/>
                <a:gd name="T92" fmla="*/ 10 w 44"/>
                <a:gd name="T93" fmla="*/ 80 h 123"/>
                <a:gd name="T94" fmla="*/ 10 w 44"/>
                <a:gd name="T95" fmla="*/ 80 h 123"/>
                <a:gd name="T96" fmla="*/ 10 w 44"/>
                <a:gd name="T97" fmla="*/ 70 h 123"/>
                <a:gd name="T98" fmla="*/ 13 w 44"/>
                <a:gd name="T99" fmla="*/ 60 h 123"/>
                <a:gd name="T100" fmla="*/ 13 w 44"/>
                <a:gd name="T101" fmla="*/ 60 h 123"/>
                <a:gd name="T102" fmla="*/ 17 w 44"/>
                <a:gd name="T103" fmla="*/ 49 h 123"/>
                <a:gd name="T104" fmla="*/ 21 w 44"/>
                <a:gd name="T105" fmla="*/ 39 h 123"/>
                <a:gd name="T106" fmla="*/ 31 w 44"/>
                <a:gd name="T107" fmla="*/ 21 h 123"/>
                <a:gd name="T108" fmla="*/ 31 w 44"/>
                <a:gd name="T109" fmla="*/ 2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123">
                  <a:moveTo>
                    <a:pt x="31" y="21"/>
                  </a:moveTo>
                  <a:lnTo>
                    <a:pt x="31" y="21"/>
                  </a:lnTo>
                  <a:lnTo>
                    <a:pt x="35" y="1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0" y="31"/>
                  </a:lnTo>
                  <a:lnTo>
                    <a:pt x="11" y="47"/>
                  </a:lnTo>
                  <a:lnTo>
                    <a:pt x="6" y="64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2" y="101"/>
                  </a:lnTo>
                  <a:lnTo>
                    <a:pt x="4" y="10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6" y="122"/>
                  </a:lnTo>
                  <a:lnTo>
                    <a:pt x="23" y="123"/>
                  </a:lnTo>
                  <a:lnTo>
                    <a:pt x="28" y="120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8" y="108"/>
                  </a:lnTo>
                  <a:lnTo>
                    <a:pt x="42" y="99"/>
                  </a:lnTo>
                  <a:lnTo>
                    <a:pt x="44" y="91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41" y="87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4"/>
                  </a:lnTo>
                  <a:lnTo>
                    <a:pt x="34" y="97"/>
                  </a:lnTo>
                  <a:lnTo>
                    <a:pt x="30" y="98"/>
                  </a:lnTo>
                  <a:lnTo>
                    <a:pt x="27" y="99"/>
                  </a:lnTo>
                  <a:lnTo>
                    <a:pt x="23" y="99"/>
                  </a:lnTo>
                  <a:lnTo>
                    <a:pt x="20" y="98"/>
                  </a:lnTo>
                  <a:lnTo>
                    <a:pt x="17" y="95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1" y="87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1" y="39"/>
                  </a:lnTo>
                  <a:lnTo>
                    <a:pt x="31" y="21"/>
                  </a:lnTo>
                  <a:lnTo>
                    <a:pt x="31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" name="Freeform 106"/>
            <p:cNvSpPr>
              <a:spLocks/>
            </p:cNvSpPr>
            <p:nvPr/>
          </p:nvSpPr>
          <p:spPr bwMode="auto">
            <a:xfrm>
              <a:off x="12347283" y="3521564"/>
              <a:ext cx="49213" cy="30162"/>
            </a:xfrm>
            <a:custGeom>
              <a:avLst/>
              <a:gdLst>
                <a:gd name="T0" fmla="*/ 84 w 94"/>
                <a:gd name="T1" fmla="*/ 15 h 57"/>
                <a:gd name="T2" fmla="*/ 84 w 94"/>
                <a:gd name="T3" fmla="*/ 15 h 57"/>
                <a:gd name="T4" fmla="*/ 88 w 94"/>
                <a:gd name="T5" fmla="*/ 12 h 57"/>
                <a:gd name="T6" fmla="*/ 91 w 94"/>
                <a:gd name="T7" fmla="*/ 8 h 57"/>
                <a:gd name="T8" fmla="*/ 94 w 94"/>
                <a:gd name="T9" fmla="*/ 4 h 57"/>
                <a:gd name="T10" fmla="*/ 94 w 94"/>
                <a:gd name="T11" fmla="*/ 0 h 57"/>
                <a:gd name="T12" fmla="*/ 94 w 94"/>
                <a:gd name="T13" fmla="*/ 0 h 57"/>
                <a:gd name="T14" fmla="*/ 63 w 94"/>
                <a:gd name="T15" fmla="*/ 12 h 57"/>
                <a:gd name="T16" fmla="*/ 63 w 94"/>
                <a:gd name="T17" fmla="*/ 12 h 57"/>
                <a:gd name="T18" fmla="*/ 35 w 94"/>
                <a:gd name="T19" fmla="*/ 26 h 57"/>
                <a:gd name="T20" fmla="*/ 8 w 94"/>
                <a:gd name="T21" fmla="*/ 40 h 57"/>
                <a:gd name="T22" fmla="*/ 8 w 94"/>
                <a:gd name="T23" fmla="*/ 40 h 57"/>
                <a:gd name="T24" fmla="*/ 4 w 94"/>
                <a:gd name="T25" fmla="*/ 43 h 57"/>
                <a:gd name="T26" fmla="*/ 2 w 94"/>
                <a:gd name="T27" fmla="*/ 47 h 57"/>
                <a:gd name="T28" fmla="*/ 0 w 94"/>
                <a:gd name="T29" fmla="*/ 52 h 57"/>
                <a:gd name="T30" fmla="*/ 0 w 94"/>
                <a:gd name="T31" fmla="*/ 57 h 57"/>
                <a:gd name="T32" fmla="*/ 0 w 94"/>
                <a:gd name="T33" fmla="*/ 57 h 57"/>
                <a:gd name="T34" fmla="*/ 8 w 94"/>
                <a:gd name="T35" fmla="*/ 52 h 57"/>
                <a:gd name="T36" fmla="*/ 8 w 94"/>
                <a:gd name="T37" fmla="*/ 52 h 57"/>
                <a:gd name="T38" fmla="*/ 26 w 94"/>
                <a:gd name="T39" fmla="*/ 40 h 57"/>
                <a:gd name="T40" fmla="*/ 46 w 94"/>
                <a:gd name="T41" fmla="*/ 32 h 57"/>
                <a:gd name="T42" fmla="*/ 84 w 94"/>
                <a:gd name="T43" fmla="*/ 15 h 57"/>
                <a:gd name="T44" fmla="*/ 84 w 94"/>
                <a:gd name="T45" fmla="*/ 1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57">
                  <a:moveTo>
                    <a:pt x="84" y="15"/>
                  </a:moveTo>
                  <a:lnTo>
                    <a:pt x="84" y="15"/>
                  </a:lnTo>
                  <a:lnTo>
                    <a:pt x="88" y="12"/>
                  </a:lnTo>
                  <a:lnTo>
                    <a:pt x="91" y="8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35" y="2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26" y="40"/>
                  </a:lnTo>
                  <a:lnTo>
                    <a:pt x="46" y="32"/>
                  </a:lnTo>
                  <a:lnTo>
                    <a:pt x="84" y="15"/>
                  </a:lnTo>
                  <a:lnTo>
                    <a:pt x="84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" name="Freeform 107"/>
            <p:cNvSpPr>
              <a:spLocks noEditPoints="1"/>
            </p:cNvSpPr>
            <p:nvPr/>
          </p:nvSpPr>
          <p:spPr bwMode="auto">
            <a:xfrm>
              <a:off x="11859921" y="3327889"/>
              <a:ext cx="609600" cy="236537"/>
            </a:xfrm>
            <a:custGeom>
              <a:avLst/>
              <a:gdLst>
                <a:gd name="T0" fmla="*/ 755 w 1151"/>
                <a:gd name="T1" fmla="*/ 91 h 448"/>
                <a:gd name="T2" fmla="*/ 731 w 1151"/>
                <a:gd name="T3" fmla="*/ 178 h 448"/>
                <a:gd name="T4" fmla="*/ 789 w 1151"/>
                <a:gd name="T5" fmla="*/ 76 h 448"/>
                <a:gd name="T6" fmla="*/ 825 w 1151"/>
                <a:gd name="T7" fmla="*/ 125 h 448"/>
                <a:gd name="T8" fmla="*/ 905 w 1151"/>
                <a:gd name="T9" fmla="*/ 110 h 448"/>
                <a:gd name="T10" fmla="*/ 1023 w 1151"/>
                <a:gd name="T11" fmla="*/ 150 h 448"/>
                <a:gd name="T12" fmla="*/ 1137 w 1151"/>
                <a:gd name="T13" fmla="*/ 70 h 448"/>
                <a:gd name="T14" fmla="*/ 1145 w 1151"/>
                <a:gd name="T15" fmla="*/ 49 h 448"/>
                <a:gd name="T16" fmla="*/ 1121 w 1151"/>
                <a:gd name="T17" fmla="*/ 45 h 448"/>
                <a:gd name="T18" fmla="*/ 1045 w 1151"/>
                <a:gd name="T19" fmla="*/ 139 h 448"/>
                <a:gd name="T20" fmla="*/ 956 w 1151"/>
                <a:gd name="T21" fmla="*/ 52 h 448"/>
                <a:gd name="T22" fmla="*/ 932 w 1151"/>
                <a:gd name="T23" fmla="*/ 97 h 448"/>
                <a:gd name="T24" fmla="*/ 784 w 1151"/>
                <a:gd name="T25" fmla="*/ 69 h 448"/>
                <a:gd name="T26" fmla="*/ 665 w 1151"/>
                <a:gd name="T27" fmla="*/ 25 h 448"/>
                <a:gd name="T28" fmla="*/ 669 w 1151"/>
                <a:gd name="T29" fmla="*/ 89 h 448"/>
                <a:gd name="T30" fmla="*/ 515 w 1151"/>
                <a:gd name="T31" fmla="*/ 145 h 448"/>
                <a:gd name="T32" fmla="*/ 323 w 1151"/>
                <a:gd name="T33" fmla="*/ 192 h 448"/>
                <a:gd name="T34" fmla="*/ 297 w 1151"/>
                <a:gd name="T35" fmla="*/ 209 h 448"/>
                <a:gd name="T36" fmla="*/ 177 w 1151"/>
                <a:gd name="T37" fmla="*/ 208 h 448"/>
                <a:gd name="T38" fmla="*/ 209 w 1151"/>
                <a:gd name="T39" fmla="*/ 146 h 448"/>
                <a:gd name="T40" fmla="*/ 132 w 1151"/>
                <a:gd name="T41" fmla="*/ 96 h 448"/>
                <a:gd name="T42" fmla="*/ 58 w 1151"/>
                <a:gd name="T43" fmla="*/ 101 h 448"/>
                <a:gd name="T44" fmla="*/ 66 w 1151"/>
                <a:gd name="T45" fmla="*/ 135 h 448"/>
                <a:gd name="T46" fmla="*/ 4 w 1151"/>
                <a:gd name="T47" fmla="*/ 169 h 448"/>
                <a:gd name="T48" fmla="*/ 38 w 1151"/>
                <a:gd name="T49" fmla="*/ 223 h 448"/>
                <a:gd name="T50" fmla="*/ 101 w 1151"/>
                <a:gd name="T51" fmla="*/ 260 h 448"/>
                <a:gd name="T52" fmla="*/ 170 w 1151"/>
                <a:gd name="T53" fmla="*/ 242 h 448"/>
                <a:gd name="T54" fmla="*/ 226 w 1151"/>
                <a:gd name="T55" fmla="*/ 242 h 448"/>
                <a:gd name="T56" fmla="*/ 234 w 1151"/>
                <a:gd name="T57" fmla="*/ 280 h 448"/>
                <a:gd name="T58" fmla="*/ 319 w 1151"/>
                <a:gd name="T59" fmla="*/ 222 h 448"/>
                <a:gd name="T60" fmla="*/ 394 w 1151"/>
                <a:gd name="T61" fmla="*/ 263 h 448"/>
                <a:gd name="T62" fmla="*/ 333 w 1151"/>
                <a:gd name="T63" fmla="*/ 285 h 448"/>
                <a:gd name="T64" fmla="*/ 297 w 1151"/>
                <a:gd name="T65" fmla="*/ 331 h 448"/>
                <a:gd name="T66" fmla="*/ 306 w 1151"/>
                <a:gd name="T67" fmla="*/ 386 h 448"/>
                <a:gd name="T68" fmla="*/ 355 w 1151"/>
                <a:gd name="T69" fmla="*/ 430 h 448"/>
                <a:gd name="T70" fmla="*/ 425 w 1151"/>
                <a:gd name="T71" fmla="*/ 434 h 448"/>
                <a:gd name="T72" fmla="*/ 443 w 1151"/>
                <a:gd name="T73" fmla="*/ 347 h 448"/>
                <a:gd name="T74" fmla="*/ 397 w 1151"/>
                <a:gd name="T75" fmla="*/ 295 h 448"/>
                <a:gd name="T76" fmla="*/ 502 w 1151"/>
                <a:gd name="T77" fmla="*/ 155 h 448"/>
                <a:gd name="T78" fmla="*/ 487 w 1151"/>
                <a:gd name="T79" fmla="*/ 274 h 448"/>
                <a:gd name="T80" fmla="*/ 516 w 1151"/>
                <a:gd name="T81" fmla="*/ 146 h 448"/>
                <a:gd name="T82" fmla="*/ 610 w 1151"/>
                <a:gd name="T83" fmla="*/ 128 h 448"/>
                <a:gd name="T84" fmla="*/ 574 w 1151"/>
                <a:gd name="T85" fmla="*/ 205 h 448"/>
                <a:gd name="T86" fmla="*/ 570 w 1151"/>
                <a:gd name="T87" fmla="*/ 226 h 448"/>
                <a:gd name="T88" fmla="*/ 571 w 1151"/>
                <a:gd name="T89" fmla="*/ 275 h 448"/>
                <a:gd name="T90" fmla="*/ 615 w 1151"/>
                <a:gd name="T91" fmla="*/ 323 h 448"/>
                <a:gd name="T92" fmla="*/ 610 w 1151"/>
                <a:gd name="T93" fmla="*/ 270 h 448"/>
                <a:gd name="T94" fmla="*/ 580 w 1151"/>
                <a:gd name="T95" fmla="*/ 202 h 448"/>
                <a:gd name="T96" fmla="*/ 612 w 1151"/>
                <a:gd name="T97" fmla="*/ 185 h 448"/>
                <a:gd name="T98" fmla="*/ 606 w 1151"/>
                <a:gd name="T99" fmla="*/ 139 h 448"/>
                <a:gd name="T100" fmla="*/ 725 w 1151"/>
                <a:gd name="T101" fmla="*/ 167 h 448"/>
                <a:gd name="T102" fmla="*/ 884 w 1151"/>
                <a:gd name="T103" fmla="*/ 111 h 448"/>
                <a:gd name="T104" fmla="*/ 1139 w 1151"/>
                <a:gd name="T105" fmla="*/ 44 h 448"/>
                <a:gd name="T106" fmla="*/ 936 w 1151"/>
                <a:gd name="T107" fmla="*/ 75 h 448"/>
                <a:gd name="T108" fmla="*/ 690 w 1151"/>
                <a:gd name="T109" fmla="*/ 28 h 448"/>
                <a:gd name="T110" fmla="*/ 703 w 1151"/>
                <a:gd name="T111" fmla="*/ 37 h 448"/>
                <a:gd name="T112" fmla="*/ 88 w 1151"/>
                <a:gd name="T113" fmla="*/ 246 h 448"/>
                <a:gd name="T114" fmla="*/ 218 w 1151"/>
                <a:gd name="T115" fmla="*/ 275 h 448"/>
                <a:gd name="T116" fmla="*/ 323 w 1151"/>
                <a:gd name="T117" fmla="*/ 381 h 448"/>
                <a:gd name="T118" fmla="*/ 362 w 1151"/>
                <a:gd name="T119" fmla="*/ 339 h 448"/>
                <a:gd name="T120" fmla="*/ 494 w 1151"/>
                <a:gd name="T121" fmla="*/ 236 h 448"/>
                <a:gd name="T122" fmla="*/ 558 w 1151"/>
                <a:gd name="T123" fmla="*/ 225 h 448"/>
                <a:gd name="T124" fmla="*/ 622 w 1151"/>
                <a:gd name="T125" fmla="*/ 18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448">
                  <a:moveTo>
                    <a:pt x="641" y="101"/>
                  </a:moveTo>
                  <a:lnTo>
                    <a:pt x="641" y="101"/>
                  </a:lnTo>
                  <a:lnTo>
                    <a:pt x="647" y="97"/>
                  </a:lnTo>
                  <a:lnTo>
                    <a:pt x="654" y="94"/>
                  </a:lnTo>
                  <a:lnTo>
                    <a:pt x="654" y="94"/>
                  </a:lnTo>
                  <a:lnTo>
                    <a:pt x="689" y="87"/>
                  </a:lnTo>
                  <a:lnTo>
                    <a:pt x="724" y="80"/>
                  </a:lnTo>
                  <a:lnTo>
                    <a:pt x="724" y="80"/>
                  </a:lnTo>
                  <a:lnTo>
                    <a:pt x="765" y="76"/>
                  </a:lnTo>
                  <a:lnTo>
                    <a:pt x="765" y="76"/>
                  </a:lnTo>
                  <a:lnTo>
                    <a:pt x="776" y="76"/>
                  </a:lnTo>
                  <a:lnTo>
                    <a:pt x="776" y="76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55" y="91"/>
                  </a:lnTo>
                  <a:lnTo>
                    <a:pt x="755" y="91"/>
                  </a:lnTo>
                  <a:lnTo>
                    <a:pt x="747" y="96"/>
                  </a:lnTo>
                  <a:lnTo>
                    <a:pt x="740" y="101"/>
                  </a:lnTo>
                  <a:lnTo>
                    <a:pt x="734" y="108"/>
                  </a:lnTo>
                  <a:lnTo>
                    <a:pt x="728" y="114"/>
                  </a:lnTo>
                  <a:lnTo>
                    <a:pt x="724" y="121"/>
                  </a:lnTo>
                  <a:lnTo>
                    <a:pt x="720" y="129"/>
                  </a:lnTo>
                  <a:lnTo>
                    <a:pt x="713" y="146"/>
                  </a:lnTo>
                  <a:lnTo>
                    <a:pt x="713" y="146"/>
                  </a:lnTo>
                  <a:lnTo>
                    <a:pt x="710" y="157"/>
                  </a:lnTo>
                  <a:lnTo>
                    <a:pt x="707" y="170"/>
                  </a:lnTo>
                  <a:lnTo>
                    <a:pt x="707" y="170"/>
                  </a:lnTo>
                  <a:lnTo>
                    <a:pt x="706" y="185"/>
                  </a:lnTo>
                  <a:lnTo>
                    <a:pt x="706" y="201"/>
                  </a:lnTo>
                  <a:lnTo>
                    <a:pt x="706" y="201"/>
                  </a:lnTo>
                  <a:lnTo>
                    <a:pt x="718" y="190"/>
                  </a:lnTo>
                  <a:lnTo>
                    <a:pt x="731" y="178"/>
                  </a:lnTo>
                  <a:lnTo>
                    <a:pt x="745" y="169"/>
                  </a:lnTo>
                  <a:lnTo>
                    <a:pt x="758" y="159"/>
                  </a:lnTo>
                  <a:lnTo>
                    <a:pt x="758" y="159"/>
                  </a:lnTo>
                  <a:lnTo>
                    <a:pt x="766" y="149"/>
                  </a:lnTo>
                  <a:lnTo>
                    <a:pt x="775" y="139"/>
                  </a:lnTo>
                  <a:lnTo>
                    <a:pt x="780" y="128"/>
                  </a:lnTo>
                  <a:lnTo>
                    <a:pt x="784" y="117"/>
                  </a:lnTo>
                  <a:lnTo>
                    <a:pt x="784" y="117"/>
                  </a:lnTo>
                  <a:lnTo>
                    <a:pt x="786" y="107"/>
                  </a:lnTo>
                  <a:lnTo>
                    <a:pt x="787" y="96"/>
                  </a:lnTo>
                  <a:lnTo>
                    <a:pt x="786" y="8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2" y="76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818" y="76"/>
                  </a:lnTo>
                  <a:lnTo>
                    <a:pt x="849" y="80"/>
                  </a:lnTo>
                  <a:lnTo>
                    <a:pt x="878" y="84"/>
                  </a:lnTo>
                  <a:lnTo>
                    <a:pt x="908" y="93"/>
                  </a:lnTo>
                  <a:lnTo>
                    <a:pt x="908" y="93"/>
                  </a:lnTo>
                  <a:lnTo>
                    <a:pt x="902" y="94"/>
                  </a:lnTo>
                  <a:lnTo>
                    <a:pt x="897" y="94"/>
                  </a:lnTo>
                  <a:lnTo>
                    <a:pt x="885" y="94"/>
                  </a:lnTo>
                  <a:lnTo>
                    <a:pt x="885" y="94"/>
                  </a:lnTo>
                  <a:lnTo>
                    <a:pt x="874" y="96"/>
                  </a:lnTo>
                  <a:lnTo>
                    <a:pt x="863" y="98"/>
                  </a:lnTo>
                  <a:lnTo>
                    <a:pt x="852" y="103"/>
                  </a:lnTo>
                  <a:lnTo>
                    <a:pt x="842" y="110"/>
                  </a:lnTo>
                  <a:lnTo>
                    <a:pt x="842" y="110"/>
                  </a:lnTo>
                  <a:lnTo>
                    <a:pt x="834" y="117"/>
                  </a:lnTo>
                  <a:lnTo>
                    <a:pt x="825" y="125"/>
                  </a:lnTo>
                  <a:lnTo>
                    <a:pt x="811" y="145"/>
                  </a:lnTo>
                  <a:lnTo>
                    <a:pt x="811" y="145"/>
                  </a:lnTo>
                  <a:lnTo>
                    <a:pt x="810" y="146"/>
                  </a:lnTo>
                  <a:lnTo>
                    <a:pt x="811" y="148"/>
                  </a:lnTo>
                  <a:lnTo>
                    <a:pt x="811" y="148"/>
                  </a:lnTo>
                  <a:lnTo>
                    <a:pt x="822" y="145"/>
                  </a:lnTo>
                  <a:lnTo>
                    <a:pt x="835" y="143"/>
                  </a:lnTo>
                  <a:lnTo>
                    <a:pt x="859" y="141"/>
                  </a:lnTo>
                  <a:lnTo>
                    <a:pt x="859" y="141"/>
                  </a:lnTo>
                  <a:lnTo>
                    <a:pt x="869" y="139"/>
                  </a:lnTo>
                  <a:lnTo>
                    <a:pt x="877" y="135"/>
                  </a:lnTo>
                  <a:lnTo>
                    <a:pt x="885" y="131"/>
                  </a:lnTo>
                  <a:lnTo>
                    <a:pt x="894" y="124"/>
                  </a:lnTo>
                  <a:lnTo>
                    <a:pt x="894" y="124"/>
                  </a:lnTo>
                  <a:lnTo>
                    <a:pt x="899" y="118"/>
                  </a:lnTo>
                  <a:lnTo>
                    <a:pt x="905" y="110"/>
                  </a:lnTo>
                  <a:lnTo>
                    <a:pt x="908" y="103"/>
                  </a:lnTo>
                  <a:lnTo>
                    <a:pt x="909" y="93"/>
                  </a:lnTo>
                  <a:lnTo>
                    <a:pt x="909" y="93"/>
                  </a:lnTo>
                  <a:lnTo>
                    <a:pt x="933" y="101"/>
                  </a:lnTo>
                  <a:lnTo>
                    <a:pt x="933" y="101"/>
                  </a:lnTo>
                  <a:lnTo>
                    <a:pt x="940" y="105"/>
                  </a:lnTo>
                  <a:lnTo>
                    <a:pt x="949" y="108"/>
                  </a:lnTo>
                  <a:lnTo>
                    <a:pt x="949" y="108"/>
                  </a:lnTo>
                  <a:lnTo>
                    <a:pt x="965" y="117"/>
                  </a:lnTo>
                  <a:lnTo>
                    <a:pt x="984" y="125"/>
                  </a:lnTo>
                  <a:lnTo>
                    <a:pt x="1001" y="136"/>
                  </a:lnTo>
                  <a:lnTo>
                    <a:pt x="1017" y="148"/>
                  </a:lnTo>
                  <a:lnTo>
                    <a:pt x="1017" y="148"/>
                  </a:lnTo>
                  <a:lnTo>
                    <a:pt x="1020" y="149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3" y="150"/>
                  </a:lnTo>
                  <a:lnTo>
                    <a:pt x="1024" y="153"/>
                  </a:lnTo>
                  <a:lnTo>
                    <a:pt x="1027" y="153"/>
                  </a:lnTo>
                  <a:lnTo>
                    <a:pt x="1027" y="153"/>
                  </a:lnTo>
                  <a:lnTo>
                    <a:pt x="1038" y="149"/>
                  </a:lnTo>
                  <a:lnTo>
                    <a:pt x="1038" y="149"/>
                  </a:lnTo>
                  <a:lnTo>
                    <a:pt x="1052" y="143"/>
                  </a:lnTo>
                  <a:lnTo>
                    <a:pt x="1066" y="136"/>
                  </a:lnTo>
                  <a:lnTo>
                    <a:pt x="1079" y="128"/>
                  </a:lnTo>
                  <a:lnTo>
                    <a:pt x="1092" y="118"/>
                  </a:lnTo>
                  <a:lnTo>
                    <a:pt x="1103" y="108"/>
                  </a:lnTo>
                  <a:lnTo>
                    <a:pt x="1114" y="98"/>
                  </a:lnTo>
                  <a:lnTo>
                    <a:pt x="1124" y="86"/>
                  </a:lnTo>
                  <a:lnTo>
                    <a:pt x="1134" y="75"/>
                  </a:lnTo>
                  <a:lnTo>
                    <a:pt x="1134" y="75"/>
                  </a:lnTo>
                  <a:lnTo>
                    <a:pt x="1137" y="70"/>
                  </a:lnTo>
                  <a:lnTo>
                    <a:pt x="1138" y="69"/>
                  </a:lnTo>
                  <a:lnTo>
                    <a:pt x="1141" y="69"/>
                  </a:lnTo>
                  <a:lnTo>
                    <a:pt x="1145" y="72"/>
                  </a:lnTo>
                  <a:lnTo>
                    <a:pt x="1145" y="72"/>
                  </a:lnTo>
                  <a:lnTo>
                    <a:pt x="1146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48" y="73"/>
                  </a:lnTo>
                  <a:lnTo>
                    <a:pt x="1151" y="69"/>
                  </a:lnTo>
                  <a:lnTo>
                    <a:pt x="1151" y="63"/>
                  </a:lnTo>
                  <a:lnTo>
                    <a:pt x="1149" y="59"/>
                  </a:lnTo>
                  <a:lnTo>
                    <a:pt x="1148" y="56"/>
                  </a:lnTo>
                  <a:lnTo>
                    <a:pt x="1148" y="56"/>
                  </a:lnTo>
                  <a:lnTo>
                    <a:pt x="1145" y="55"/>
                  </a:lnTo>
                  <a:lnTo>
                    <a:pt x="1145" y="52"/>
                  </a:lnTo>
                  <a:lnTo>
                    <a:pt x="1145" y="49"/>
                  </a:lnTo>
                  <a:lnTo>
                    <a:pt x="1145" y="49"/>
                  </a:lnTo>
                  <a:lnTo>
                    <a:pt x="1146" y="41"/>
                  </a:lnTo>
                  <a:lnTo>
                    <a:pt x="1146" y="32"/>
                  </a:lnTo>
                  <a:lnTo>
                    <a:pt x="1146" y="32"/>
                  </a:lnTo>
                  <a:lnTo>
                    <a:pt x="1146" y="28"/>
                  </a:lnTo>
                  <a:lnTo>
                    <a:pt x="1145" y="25"/>
                  </a:lnTo>
                  <a:lnTo>
                    <a:pt x="1142" y="23"/>
                  </a:lnTo>
                  <a:lnTo>
                    <a:pt x="1139" y="21"/>
                  </a:lnTo>
                  <a:lnTo>
                    <a:pt x="1139" y="21"/>
                  </a:lnTo>
                  <a:lnTo>
                    <a:pt x="1137" y="21"/>
                  </a:lnTo>
                  <a:lnTo>
                    <a:pt x="1134" y="23"/>
                  </a:lnTo>
                  <a:lnTo>
                    <a:pt x="1128" y="27"/>
                  </a:lnTo>
                  <a:lnTo>
                    <a:pt x="1128" y="27"/>
                  </a:lnTo>
                  <a:lnTo>
                    <a:pt x="1124" y="35"/>
                  </a:lnTo>
                  <a:lnTo>
                    <a:pt x="1121" y="45"/>
                  </a:lnTo>
                  <a:lnTo>
                    <a:pt x="1121" y="45"/>
                  </a:lnTo>
                  <a:lnTo>
                    <a:pt x="1121" y="51"/>
                  </a:lnTo>
                  <a:lnTo>
                    <a:pt x="1121" y="55"/>
                  </a:lnTo>
                  <a:lnTo>
                    <a:pt x="1124" y="59"/>
                  </a:lnTo>
                  <a:lnTo>
                    <a:pt x="1128" y="62"/>
                  </a:lnTo>
                  <a:lnTo>
                    <a:pt x="1128" y="62"/>
                  </a:lnTo>
                  <a:lnTo>
                    <a:pt x="1130" y="63"/>
                  </a:lnTo>
                  <a:lnTo>
                    <a:pt x="1131" y="66"/>
                  </a:lnTo>
                  <a:lnTo>
                    <a:pt x="1130" y="69"/>
                  </a:lnTo>
                  <a:lnTo>
                    <a:pt x="1130" y="69"/>
                  </a:lnTo>
                  <a:lnTo>
                    <a:pt x="1117" y="83"/>
                  </a:lnTo>
                  <a:lnTo>
                    <a:pt x="1104" y="97"/>
                  </a:lnTo>
                  <a:lnTo>
                    <a:pt x="1104" y="97"/>
                  </a:lnTo>
                  <a:lnTo>
                    <a:pt x="1096" y="105"/>
                  </a:lnTo>
                  <a:lnTo>
                    <a:pt x="1086" y="114"/>
                  </a:lnTo>
                  <a:lnTo>
                    <a:pt x="1066" y="126"/>
                  </a:lnTo>
                  <a:lnTo>
                    <a:pt x="1045" y="139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24" y="150"/>
                  </a:lnTo>
                  <a:lnTo>
                    <a:pt x="1010" y="141"/>
                  </a:lnTo>
                  <a:lnTo>
                    <a:pt x="1010" y="141"/>
                  </a:lnTo>
                  <a:lnTo>
                    <a:pt x="996" y="131"/>
                  </a:lnTo>
                  <a:lnTo>
                    <a:pt x="981" y="122"/>
                  </a:lnTo>
                  <a:lnTo>
                    <a:pt x="950" y="105"/>
                  </a:lnTo>
                  <a:lnTo>
                    <a:pt x="950" y="105"/>
                  </a:lnTo>
                  <a:lnTo>
                    <a:pt x="951" y="100"/>
                  </a:lnTo>
                  <a:lnTo>
                    <a:pt x="951" y="100"/>
                  </a:lnTo>
                  <a:lnTo>
                    <a:pt x="956" y="82"/>
                  </a:lnTo>
                  <a:lnTo>
                    <a:pt x="957" y="72"/>
                  </a:lnTo>
                  <a:lnTo>
                    <a:pt x="957" y="62"/>
                  </a:lnTo>
                  <a:lnTo>
                    <a:pt x="957" y="62"/>
                  </a:lnTo>
                  <a:lnTo>
                    <a:pt x="956" y="52"/>
                  </a:lnTo>
                  <a:lnTo>
                    <a:pt x="953" y="44"/>
                  </a:lnTo>
                  <a:lnTo>
                    <a:pt x="950" y="35"/>
                  </a:lnTo>
                  <a:lnTo>
                    <a:pt x="946" y="28"/>
                  </a:lnTo>
                  <a:lnTo>
                    <a:pt x="936" y="14"/>
                  </a:lnTo>
                  <a:lnTo>
                    <a:pt x="925" y="0"/>
                  </a:lnTo>
                  <a:lnTo>
                    <a:pt x="925" y="0"/>
                  </a:lnTo>
                  <a:lnTo>
                    <a:pt x="923" y="0"/>
                  </a:lnTo>
                  <a:lnTo>
                    <a:pt x="923" y="0"/>
                  </a:lnTo>
                  <a:lnTo>
                    <a:pt x="922" y="13"/>
                  </a:lnTo>
                  <a:lnTo>
                    <a:pt x="921" y="25"/>
                  </a:lnTo>
                  <a:lnTo>
                    <a:pt x="918" y="49"/>
                  </a:lnTo>
                  <a:lnTo>
                    <a:pt x="918" y="49"/>
                  </a:lnTo>
                  <a:lnTo>
                    <a:pt x="918" y="62"/>
                  </a:lnTo>
                  <a:lnTo>
                    <a:pt x="921" y="75"/>
                  </a:lnTo>
                  <a:lnTo>
                    <a:pt x="925" y="86"/>
                  </a:lnTo>
                  <a:lnTo>
                    <a:pt x="932" y="97"/>
                  </a:lnTo>
                  <a:lnTo>
                    <a:pt x="932" y="97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28" y="97"/>
                  </a:lnTo>
                  <a:lnTo>
                    <a:pt x="928" y="97"/>
                  </a:lnTo>
                  <a:lnTo>
                    <a:pt x="894" y="87"/>
                  </a:lnTo>
                  <a:lnTo>
                    <a:pt x="860" y="79"/>
                  </a:lnTo>
                  <a:lnTo>
                    <a:pt x="827" y="75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87" y="72"/>
                  </a:lnTo>
                  <a:lnTo>
                    <a:pt x="786" y="70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9"/>
                  </a:lnTo>
                  <a:lnTo>
                    <a:pt x="784" y="63"/>
                  </a:lnTo>
                  <a:lnTo>
                    <a:pt x="783" y="59"/>
                  </a:lnTo>
                  <a:lnTo>
                    <a:pt x="777" y="49"/>
                  </a:lnTo>
                  <a:lnTo>
                    <a:pt x="777" y="49"/>
                  </a:lnTo>
                  <a:lnTo>
                    <a:pt x="766" y="38"/>
                  </a:lnTo>
                  <a:lnTo>
                    <a:pt x="755" y="28"/>
                  </a:lnTo>
                  <a:lnTo>
                    <a:pt x="741" y="21"/>
                  </a:lnTo>
                  <a:lnTo>
                    <a:pt x="725" y="17"/>
                  </a:lnTo>
                  <a:lnTo>
                    <a:pt x="725" y="17"/>
                  </a:lnTo>
                  <a:lnTo>
                    <a:pt x="711" y="16"/>
                  </a:lnTo>
                  <a:lnTo>
                    <a:pt x="697" y="14"/>
                  </a:lnTo>
                  <a:lnTo>
                    <a:pt x="697" y="14"/>
                  </a:lnTo>
                  <a:lnTo>
                    <a:pt x="675" y="13"/>
                  </a:lnTo>
                  <a:lnTo>
                    <a:pt x="653" y="9"/>
                  </a:lnTo>
                  <a:lnTo>
                    <a:pt x="653" y="9"/>
                  </a:lnTo>
                  <a:lnTo>
                    <a:pt x="665" y="25"/>
                  </a:lnTo>
                  <a:lnTo>
                    <a:pt x="678" y="41"/>
                  </a:lnTo>
                  <a:lnTo>
                    <a:pt x="693" y="53"/>
                  </a:lnTo>
                  <a:lnTo>
                    <a:pt x="710" y="65"/>
                  </a:lnTo>
                  <a:lnTo>
                    <a:pt x="710" y="65"/>
                  </a:lnTo>
                  <a:lnTo>
                    <a:pt x="717" y="69"/>
                  </a:lnTo>
                  <a:lnTo>
                    <a:pt x="725" y="72"/>
                  </a:lnTo>
                  <a:lnTo>
                    <a:pt x="73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4" y="73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23" y="79"/>
                  </a:lnTo>
                  <a:lnTo>
                    <a:pt x="696" y="83"/>
                  </a:lnTo>
                  <a:lnTo>
                    <a:pt x="669" y="89"/>
                  </a:lnTo>
                  <a:lnTo>
                    <a:pt x="644" y="96"/>
                  </a:lnTo>
                  <a:lnTo>
                    <a:pt x="644" y="96"/>
                  </a:lnTo>
                  <a:lnTo>
                    <a:pt x="589" y="112"/>
                  </a:lnTo>
                  <a:lnTo>
                    <a:pt x="561" y="121"/>
                  </a:lnTo>
                  <a:lnTo>
                    <a:pt x="533" y="128"/>
                  </a:lnTo>
                  <a:lnTo>
                    <a:pt x="533" y="128"/>
                  </a:lnTo>
                  <a:lnTo>
                    <a:pt x="532" y="128"/>
                  </a:lnTo>
                  <a:lnTo>
                    <a:pt x="532" y="129"/>
                  </a:lnTo>
                  <a:lnTo>
                    <a:pt x="532" y="129"/>
                  </a:lnTo>
                  <a:lnTo>
                    <a:pt x="546" y="126"/>
                  </a:lnTo>
                  <a:lnTo>
                    <a:pt x="561" y="124"/>
                  </a:lnTo>
                  <a:lnTo>
                    <a:pt x="561" y="124"/>
                  </a:lnTo>
                  <a:lnTo>
                    <a:pt x="539" y="133"/>
                  </a:lnTo>
                  <a:lnTo>
                    <a:pt x="539" y="133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15" y="145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501" y="152"/>
                  </a:lnTo>
                  <a:lnTo>
                    <a:pt x="494" y="155"/>
                  </a:lnTo>
                  <a:lnTo>
                    <a:pt x="494" y="155"/>
                  </a:lnTo>
                  <a:lnTo>
                    <a:pt x="457" y="171"/>
                  </a:lnTo>
                  <a:lnTo>
                    <a:pt x="422" y="187"/>
                  </a:lnTo>
                  <a:lnTo>
                    <a:pt x="422" y="187"/>
                  </a:lnTo>
                  <a:lnTo>
                    <a:pt x="375" y="205"/>
                  </a:lnTo>
                  <a:lnTo>
                    <a:pt x="351" y="212"/>
                  </a:lnTo>
                  <a:lnTo>
                    <a:pt x="327" y="218"/>
                  </a:lnTo>
                  <a:lnTo>
                    <a:pt x="327" y="218"/>
                  </a:lnTo>
                  <a:lnTo>
                    <a:pt x="324" y="205"/>
                  </a:lnTo>
                  <a:lnTo>
                    <a:pt x="324" y="205"/>
                  </a:lnTo>
                  <a:lnTo>
                    <a:pt x="323" y="192"/>
                  </a:lnTo>
                  <a:lnTo>
                    <a:pt x="319" y="180"/>
                  </a:lnTo>
                  <a:lnTo>
                    <a:pt x="312" y="170"/>
                  </a:lnTo>
                  <a:lnTo>
                    <a:pt x="303" y="160"/>
                  </a:lnTo>
                  <a:lnTo>
                    <a:pt x="303" y="160"/>
                  </a:lnTo>
                  <a:lnTo>
                    <a:pt x="286" y="148"/>
                  </a:lnTo>
                  <a:lnTo>
                    <a:pt x="278" y="142"/>
                  </a:lnTo>
                  <a:lnTo>
                    <a:pt x="268" y="138"/>
                  </a:lnTo>
                  <a:lnTo>
                    <a:pt x="268" y="138"/>
                  </a:lnTo>
                  <a:lnTo>
                    <a:pt x="274" y="157"/>
                  </a:lnTo>
                  <a:lnTo>
                    <a:pt x="279" y="177"/>
                  </a:lnTo>
                  <a:lnTo>
                    <a:pt x="279" y="177"/>
                  </a:lnTo>
                  <a:lnTo>
                    <a:pt x="281" y="184"/>
                  </a:lnTo>
                  <a:lnTo>
                    <a:pt x="285" y="192"/>
                  </a:lnTo>
                  <a:lnTo>
                    <a:pt x="288" y="198"/>
                  </a:lnTo>
                  <a:lnTo>
                    <a:pt x="293" y="204"/>
                  </a:lnTo>
                  <a:lnTo>
                    <a:pt x="297" y="209"/>
                  </a:lnTo>
                  <a:lnTo>
                    <a:pt x="305" y="214"/>
                  </a:lnTo>
                  <a:lnTo>
                    <a:pt x="310" y="218"/>
                  </a:lnTo>
                  <a:lnTo>
                    <a:pt x="319" y="221"/>
                  </a:lnTo>
                  <a:lnTo>
                    <a:pt x="319" y="221"/>
                  </a:lnTo>
                  <a:lnTo>
                    <a:pt x="309" y="222"/>
                  </a:lnTo>
                  <a:lnTo>
                    <a:pt x="309" y="222"/>
                  </a:lnTo>
                  <a:lnTo>
                    <a:pt x="276" y="228"/>
                  </a:lnTo>
                  <a:lnTo>
                    <a:pt x="260" y="229"/>
                  </a:lnTo>
                  <a:lnTo>
                    <a:pt x="243" y="230"/>
                  </a:lnTo>
                  <a:lnTo>
                    <a:pt x="226" y="229"/>
                  </a:lnTo>
                  <a:lnTo>
                    <a:pt x="209" y="228"/>
                  </a:lnTo>
                  <a:lnTo>
                    <a:pt x="192" y="225"/>
                  </a:lnTo>
                  <a:lnTo>
                    <a:pt x="177" y="221"/>
                  </a:lnTo>
                  <a:lnTo>
                    <a:pt x="177" y="221"/>
                  </a:lnTo>
                  <a:lnTo>
                    <a:pt x="177" y="214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77" y="205"/>
                  </a:lnTo>
                  <a:lnTo>
                    <a:pt x="177" y="202"/>
                  </a:lnTo>
                  <a:lnTo>
                    <a:pt x="181" y="199"/>
                  </a:lnTo>
                  <a:lnTo>
                    <a:pt x="181" y="199"/>
                  </a:lnTo>
                  <a:lnTo>
                    <a:pt x="188" y="197"/>
                  </a:lnTo>
                  <a:lnTo>
                    <a:pt x="194" y="192"/>
                  </a:lnTo>
                  <a:lnTo>
                    <a:pt x="198" y="187"/>
                  </a:lnTo>
                  <a:lnTo>
                    <a:pt x="202" y="181"/>
                  </a:lnTo>
                  <a:lnTo>
                    <a:pt x="206" y="176"/>
                  </a:lnTo>
                  <a:lnTo>
                    <a:pt x="209" y="170"/>
                  </a:lnTo>
                  <a:lnTo>
                    <a:pt x="210" y="163"/>
                  </a:lnTo>
                  <a:lnTo>
                    <a:pt x="212" y="156"/>
                  </a:lnTo>
                  <a:lnTo>
                    <a:pt x="212" y="156"/>
                  </a:lnTo>
                  <a:lnTo>
                    <a:pt x="212" y="150"/>
                  </a:lnTo>
                  <a:lnTo>
                    <a:pt x="209" y="146"/>
                  </a:lnTo>
                  <a:lnTo>
                    <a:pt x="209" y="146"/>
                  </a:lnTo>
                  <a:lnTo>
                    <a:pt x="198" y="139"/>
                  </a:lnTo>
                  <a:lnTo>
                    <a:pt x="187" y="133"/>
                  </a:lnTo>
                  <a:lnTo>
                    <a:pt x="173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54" y="129"/>
                  </a:lnTo>
                  <a:lnTo>
                    <a:pt x="154" y="129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17"/>
                  </a:lnTo>
                  <a:lnTo>
                    <a:pt x="142" y="110"/>
                  </a:lnTo>
                  <a:lnTo>
                    <a:pt x="138" y="103"/>
                  </a:lnTo>
                  <a:lnTo>
                    <a:pt x="132" y="96"/>
                  </a:lnTo>
                  <a:lnTo>
                    <a:pt x="121" y="84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0" y="77"/>
                  </a:lnTo>
                  <a:lnTo>
                    <a:pt x="100" y="77"/>
                  </a:lnTo>
                  <a:lnTo>
                    <a:pt x="90" y="84"/>
                  </a:lnTo>
                  <a:lnTo>
                    <a:pt x="81" y="93"/>
                  </a:lnTo>
                  <a:lnTo>
                    <a:pt x="73" y="10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1" y="100"/>
                  </a:lnTo>
                  <a:lnTo>
                    <a:pt x="51" y="101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65" y="122"/>
                  </a:lnTo>
                  <a:lnTo>
                    <a:pt x="65" y="122"/>
                  </a:lnTo>
                  <a:lnTo>
                    <a:pt x="65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5"/>
                  </a:lnTo>
                  <a:lnTo>
                    <a:pt x="66" y="135"/>
                  </a:lnTo>
                  <a:lnTo>
                    <a:pt x="52" y="129"/>
                  </a:lnTo>
                  <a:lnTo>
                    <a:pt x="46" y="129"/>
                  </a:lnTo>
                  <a:lnTo>
                    <a:pt x="41" y="129"/>
                  </a:lnTo>
                  <a:lnTo>
                    <a:pt x="41" y="129"/>
                  </a:lnTo>
                  <a:lnTo>
                    <a:pt x="35" y="129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22" y="135"/>
                  </a:lnTo>
                  <a:lnTo>
                    <a:pt x="15" y="139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4" y="169"/>
                  </a:lnTo>
                  <a:lnTo>
                    <a:pt x="7" y="176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4" y="190"/>
                  </a:lnTo>
                  <a:lnTo>
                    <a:pt x="21" y="197"/>
                  </a:lnTo>
                  <a:lnTo>
                    <a:pt x="28" y="204"/>
                  </a:lnTo>
                  <a:lnTo>
                    <a:pt x="35" y="208"/>
                  </a:lnTo>
                  <a:lnTo>
                    <a:pt x="35" y="208"/>
                  </a:lnTo>
                  <a:lnTo>
                    <a:pt x="36" y="211"/>
                  </a:lnTo>
                  <a:lnTo>
                    <a:pt x="36" y="211"/>
                  </a:lnTo>
                  <a:lnTo>
                    <a:pt x="36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8" y="223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40"/>
                  </a:lnTo>
                  <a:lnTo>
                    <a:pt x="42" y="251"/>
                  </a:lnTo>
                  <a:lnTo>
                    <a:pt x="48" y="261"/>
                  </a:lnTo>
                  <a:lnTo>
                    <a:pt x="55" y="270"/>
                  </a:lnTo>
                  <a:lnTo>
                    <a:pt x="55" y="270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72" y="273"/>
                  </a:lnTo>
                  <a:lnTo>
                    <a:pt x="79" y="273"/>
                  </a:lnTo>
                  <a:lnTo>
                    <a:pt x="86" y="270"/>
                  </a:lnTo>
                  <a:lnTo>
                    <a:pt x="86" y="270"/>
                  </a:lnTo>
                  <a:lnTo>
                    <a:pt x="93" y="268"/>
                  </a:lnTo>
                  <a:lnTo>
                    <a:pt x="97" y="264"/>
                  </a:lnTo>
                  <a:lnTo>
                    <a:pt x="101" y="260"/>
                  </a:lnTo>
                  <a:lnTo>
                    <a:pt x="105" y="254"/>
                  </a:lnTo>
                  <a:lnTo>
                    <a:pt x="105" y="254"/>
                  </a:lnTo>
                  <a:lnTo>
                    <a:pt x="108" y="256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9" y="263"/>
                  </a:lnTo>
                  <a:lnTo>
                    <a:pt x="123" y="264"/>
                  </a:lnTo>
                  <a:lnTo>
                    <a:pt x="129" y="264"/>
                  </a:lnTo>
                  <a:lnTo>
                    <a:pt x="129" y="264"/>
                  </a:lnTo>
                  <a:lnTo>
                    <a:pt x="136" y="264"/>
                  </a:lnTo>
                  <a:lnTo>
                    <a:pt x="143" y="263"/>
                  </a:lnTo>
                  <a:lnTo>
                    <a:pt x="149" y="260"/>
                  </a:lnTo>
                  <a:lnTo>
                    <a:pt x="156" y="257"/>
                  </a:lnTo>
                  <a:lnTo>
                    <a:pt x="161" y="253"/>
                  </a:lnTo>
                  <a:lnTo>
                    <a:pt x="166" y="247"/>
                  </a:lnTo>
                  <a:lnTo>
                    <a:pt x="170" y="242"/>
                  </a:lnTo>
                  <a:lnTo>
                    <a:pt x="174" y="233"/>
                  </a:lnTo>
                  <a:lnTo>
                    <a:pt x="174" y="233"/>
                  </a:lnTo>
                  <a:lnTo>
                    <a:pt x="175" y="230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7" y="225"/>
                  </a:lnTo>
                  <a:lnTo>
                    <a:pt x="177" y="223"/>
                  </a:lnTo>
                  <a:lnTo>
                    <a:pt x="181" y="225"/>
                  </a:lnTo>
                  <a:lnTo>
                    <a:pt x="181" y="225"/>
                  </a:lnTo>
                  <a:lnTo>
                    <a:pt x="198" y="228"/>
                  </a:lnTo>
                  <a:lnTo>
                    <a:pt x="216" y="230"/>
                  </a:lnTo>
                  <a:lnTo>
                    <a:pt x="216" y="230"/>
                  </a:lnTo>
                  <a:lnTo>
                    <a:pt x="229" y="232"/>
                  </a:lnTo>
                  <a:lnTo>
                    <a:pt x="241" y="233"/>
                  </a:lnTo>
                  <a:lnTo>
                    <a:pt x="241" y="233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15" y="250"/>
                  </a:lnTo>
                  <a:lnTo>
                    <a:pt x="209" y="254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198" y="273"/>
                  </a:lnTo>
                  <a:lnTo>
                    <a:pt x="194" y="285"/>
                  </a:lnTo>
                  <a:lnTo>
                    <a:pt x="191" y="299"/>
                  </a:lnTo>
                  <a:lnTo>
                    <a:pt x="189" y="313"/>
                  </a:lnTo>
                  <a:lnTo>
                    <a:pt x="189" y="313"/>
                  </a:lnTo>
                  <a:lnTo>
                    <a:pt x="199" y="306"/>
                  </a:lnTo>
                  <a:lnTo>
                    <a:pt x="209" y="299"/>
                  </a:lnTo>
                  <a:lnTo>
                    <a:pt x="219" y="292"/>
                  </a:lnTo>
                  <a:lnTo>
                    <a:pt x="229" y="285"/>
                  </a:lnTo>
                  <a:lnTo>
                    <a:pt x="229" y="285"/>
                  </a:lnTo>
                  <a:lnTo>
                    <a:pt x="234" y="280"/>
                  </a:lnTo>
                  <a:lnTo>
                    <a:pt x="240" y="271"/>
                  </a:lnTo>
                  <a:lnTo>
                    <a:pt x="244" y="264"/>
                  </a:lnTo>
                  <a:lnTo>
                    <a:pt x="248" y="254"/>
                  </a:lnTo>
                  <a:lnTo>
                    <a:pt x="248" y="254"/>
                  </a:lnTo>
                  <a:lnTo>
                    <a:pt x="250" y="244"/>
                  </a:lnTo>
                  <a:lnTo>
                    <a:pt x="250" y="239"/>
                  </a:lnTo>
                  <a:lnTo>
                    <a:pt x="247" y="233"/>
                  </a:lnTo>
                  <a:lnTo>
                    <a:pt x="247" y="233"/>
                  </a:lnTo>
                  <a:lnTo>
                    <a:pt x="248" y="232"/>
                  </a:lnTo>
                  <a:lnTo>
                    <a:pt x="250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69" y="230"/>
                  </a:lnTo>
                  <a:lnTo>
                    <a:pt x="286" y="229"/>
                  </a:lnTo>
                  <a:lnTo>
                    <a:pt x="319" y="222"/>
                  </a:lnTo>
                  <a:lnTo>
                    <a:pt x="319" y="222"/>
                  </a:lnTo>
                  <a:lnTo>
                    <a:pt x="361" y="212"/>
                  </a:lnTo>
                  <a:lnTo>
                    <a:pt x="400" y="198"/>
                  </a:lnTo>
                  <a:lnTo>
                    <a:pt x="439" y="183"/>
                  </a:lnTo>
                  <a:lnTo>
                    <a:pt x="479" y="164"/>
                  </a:lnTo>
                  <a:lnTo>
                    <a:pt x="479" y="164"/>
                  </a:lnTo>
                  <a:lnTo>
                    <a:pt x="486" y="162"/>
                  </a:lnTo>
                  <a:lnTo>
                    <a:pt x="486" y="162"/>
                  </a:lnTo>
                  <a:lnTo>
                    <a:pt x="484" y="163"/>
                  </a:lnTo>
                  <a:lnTo>
                    <a:pt x="484" y="163"/>
                  </a:lnTo>
                  <a:lnTo>
                    <a:pt x="469" y="176"/>
                  </a:lnTo>
                  <a:lnTo>
                    <a:pt x="453" y="187"/>
                  </a:lnTo>
                  <a:lnTo>
                    <a:pt x="439" y="201"/>
                  </a:lnTo>
                  <a:lnTo>
                    <a:pt x="427" y="215"/>
                  </a:lnTo>
                  <a:lnTo>
                    <a:pt x="414" y="229"/>
                  </a:lnTo>
                  <a:lnTo>
                    <a:pt x="404" y="246"/>
                  </a:lnTo>
                  <a:lnTo>
                    <a:pt x="394" y="263"/>
                  </a:lnTo>
                  <a:lnTo>
                    <a:pt x="387" y="281"/>
                  </a:lnTo>
                  <a:lnTo>
                    <a:pt x="387" y="281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4"/>
                  </a:lnTo>
                  <a:lnTo>
                    <a:pt x="376" y="284"/>
                  </a:lnTo>
                  <a:lnTo>
                    <a:pt x="370" y="285"/>
                  </a:lnTo>
                  <a:lnTo>
                    <a:pt x="370" y="285"/>
                  </a:lnTo>
                  <a:lnTo>
                    <a:pt x="365" y="287"/>
                  </a:lnTo>
                  <a:lnTo>
                    <a:pt x="361" y="289"/>
                  </a:lnTo>
                  <a:lnTo>
                    <a:pt x="354" y="295"/>
                  </a:lnTo>
                  <a:lnTo>
                    <a:pt x="354" y="295"/>
                  </a:lnTo>
                  <a:lnTo>
                    <a:pt x="351" y="296"/>
                  </a:lnTo>
                  <a:lnTo>
                    <a:pt x="347" y="295"/>
                  </a:lnTo>
                  <a:lnTo>
                    <a:pt x="347" y="29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28" y="284"/>
                  </a:lnTo>
                  <a:lnTo>
                    <a:pt x="326" y="285"/>
                  </a:lnTo>
                  <a:lnTo>
                    <a:pt x="326" y="285"/>
                  </a:lnTo>
                  <a:lnTo>
                    <a:pt x="319" y="294"/>
                  </a:lnTo>
                  <a:lnTo>
                    <a:pt x="313" y="303"/>
                  </a:lnTo>
                  <a:lnTo>
                    <a:pt x="312" y="313"/>
                  </a:lnTo>
                  <a:lnTo>
                    <a:pt x="312" y="324"/>
                  </a:lnTo>
                  <a:lnTo>
                    <a:pt x="312" y="324"/>
                  </a:lnTo>
                  <a:lnTo>
                    <a:pt x="312" y="327"/>
                  </a:lnTo>
                  <a:lnTo>
                    <a:pt x="312" y="329"/>
                  </a:lnTo>
                  <a:lnTo>
                    <a:pt x="309" y="330"/>
                  </a:lnTo>
                  <a:lnTo>
                    <a:pt x="307" y="330"/>
                  </a:lnTo>
                  <a:lnTo>
                    <a:pt x="307" y="330"/>
                  </a:lnTo>
                  <a:lnTo>
                    <a:pt x="302" y="330"/>
                  </a:lnTo>
                  <a:lnTo>
                    <a:pt x="297" y="331"/>
                  </a:lnTo>
                  <a:lnTo>
                    <a:pt x="288" y="336"/>
                  </a:lnTo>
                  <a:lnTo>
                    <a:pt x="288" y="336"/>
                  </a:lnTo>
                  <a:lnTo>
                    <a:pt x="264" y="351"/>
                  </a:lnTo>
                  <a:lnTo>
                    <a:pt x="264" y="351"/>
                  </a:lnTo>
                  <a:lnTo>
                    <a:pt x="262" y="353"/>
                  </a:lnTo>
                  <a:lnTo>
                    <a:pt x="262" y="354"/>
                  </a:lnTo>
                  <a:lnTo>
                    <a:pt x="262" y="354"/>
                  </a:lnTo>
                  <a:lnTo>
                    <a:pt x="269" y="364"/>
                  </a:lnTo>
                  <a:lnTo>
                    <a:pt x="276" y="372"/>
                  </a:lnTo>
                  <a:lnTo>
                    <a:pt x="285" y="379"/>
                  </a:lnTo>
                  <a:lnTo>
                    <a:pt x="295" y="383"/>
                  </a:lnTo>
                  <a:lnTo>
                    <a:pt x="295" y="383"/>
                  </a:lnTo>
                  <a:lnTo>
                    <a:pt x="302" y="385"/>
                  </a:lnTo>
                  <a:lnTo>
                    <a:pt x="305" y="385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7" y="389"/>
                  </a:lnTo>
                  <a:lnTo>
                    <a:pt x="306" y="392"/>
                  </a:lnTo>
                  <a:lnTo>
                    <a:pt x="305" y="397"/>
                  </a:lnTo>
                  <a:lnTo>
                    <a:pt x="305" y="397"/>
                  </a:lnTo>
                  <a:lnTo>
                    <a:pt x="305" y="412"/>
                  </a:lnTo>
                  <a:lnTo>
                    <a:pt x="307" y="423"/>
                  </a:lnTo>
                  <a:lnTo>
                    <a:pt x="313" y="435"/>
                  </a:lnTo>
                  <a:lnTo>
                    <a:pt x="320" y="447"/>
                  </a:lnTo>
                  <a:lnTo>
                    <a:pt x="320" y="447"/>
                  </a:lnTo>
                  <a:lnTo>
                    <a:pt x="321" y="448"/>
                  </a:lnTo>
                  <a:lnTo>
                    <a:pt x="324" y="447"/>
                  </a:lnTo>
                  <a:lnTo>
                    <a:pt x="324" y="447"/>
                  </a:lnTo>
                  <a:lnTo>
                    <a:pt x="330" y="442"/>
                  </a:lnTo>
                  <a:lnTo>
                    <a:pt x="337" y="438"/>
                  </a:lnTo>
                  <a:lnTo>
                    <a:pt x="337" y="438"/>
                  </a:lnTo>
                  <a:lnTo>
                    <a:pt x="355" y="430"/>
                  </a:lnTo>
                  <a:lnTo>
                    <a:pt x="363" y="426"/>
                  </a:lnTo>
                  <a:lnTo>
                    <a:pt x="370" y="420"/>
                  </a:lnTo>
                  <a:lnTo>
                    <a:pt x="370" y="420"/>
                  </a:lnTo>
                  <a:lnTo>
                    <a:pt x="372" y="419"/>
                  </a:lnTo>
                  <a:lnTo>
                    <a:pt x="373" y="419"/>
                  </a:lnTo>
                  <a:lnTo>
                    <a:pt x="376" y="420"/>
                  </a:lnTo>
                  <a:lnTo>
                    <a:pt x="376" y="420"/>
                  </a:lnTo>
                  <a:lnTo>
                    <a:pt x="382" y="426"/>
                  </a:lnTo>
                  <a:lnTo>
                    <a:pt x="387" y="430"/>
                  </a:lnTo>
                  <a:lnTo>
                    <a:pt x="394" y="433"/>
                  </a:lnTo>
                  <a:lnTo>
                    <a:pt x="403" y="433"/>
                  </a:lnTo>
                  <a:lnTo>
                    <a:pt x="403" y="433"/>
                  </a:lnTo>
                  <a:lnTo>
                    <a:pt x="413" y="433"/>
                  </a:lnTo>
                  <a:lnTo>
                    <a:pt x="424" y="434"/>
                  </a:lnTo>
                  <a:lnTo>
                    <a:pt x="424" y="434"/>
                  </a:lnTo>
                  <a:lnTo>
                    <a:pt x="425" y="434"/>
                  </a:lnTo>
                  <a:lnTo>
                    <a:pt x="428" y="433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29" y="419"/>
                  </a:lnTo>
                  <a:lnTo>
                    <a:pt x="429" y="410"/>
                  </a:lnTo>
                  <a:lnTo>
                    <a:pt x="428" y="400"/>
                  </a:lnTo>
                  <a:lnTo>
                    <a:pt x="425" y="390"/>
                  </a:lnTo>
                  <a:lnTo>
                    <a:pt x="425" y="390"/>
                  </a:lnTo>
                  <a:lnTo>
                    <a:pt x="424" y="386"/>
                  </a:lnTo>
                  <a:lnTo>
                    <a:pt x="427" y="383"/>
                  </a:lnTo>
                  <a:lnTo>
                    <a:pt x="427" y="383"/>
                  </a:lnTo>
                  <a:lnTo>
                    <a:pt x="432" y="378"/>
                  </a:lnTo>
                  <a:lnTo>
                    <a:pt x="435" y="371"/>
                  </a:lnTo>
                  <a:lnTo>
                    <a:pt x="435" y="371"/>
                  </a:lnTo>
                  <a:lnTo>
                    <a:pt x="439" y="358"/>
                  </a:lnTo>
                  <a:lnTo>
                    <a:pt x="443" y="347"/>
                  </a:lnTo>
                  <a:lnTo>
                    <a:pt x="443" y="347"/>
                  </a:lnTo>
                  <a:lnTo>
                    <a:pt x="445" y="344"/>
                  </a:lnTo>
                  <a:lnTo>
                    <a:pt x="443" y="343"/>
                  </a:lnTo>
                  <a:lnTo>
                    <a:pt x="443" y="343"/>
                  </a:lnTo>
                  <a:lnTo>
                    <a:pt x="434" y="340"/>
                  </a:lnTo>
                  <a:lnTo>
                    <a:pt x="425" y="337"/>
                  </a:lnTo>
                  <a:lnTo>
                    <a:pt x="418" y="333"/>
                  </a:lnTo>
                  <a:lnTo>
                    <a:pt x="410" y="330"/>
                  </a:lnTo>
                  <a:lnTo>
                    <a:pt x="410" y="330"/>
                  </a:lnTo>
                  <a:lnTo>
                    <a:pt x="407" y="329"/>
                  </a:lnTo>
                  <a:lnTo>
                    <a:pt x="406" y="327"/>
                  </a:lnTo>
                  <a:lnTo>
                    <a:pt x="404" y="322"/>
                  </a:lnTo>
                  <a:lnTo>
                    <a:pt x="404" y="322"/>
                  </a:lnTo>
                  <a:lnTo>
                    <a:pt x="403" y="312"/>
                  </a:lnTo>
                  <a:lnTo>
                    <a:pt x="401" y="303"/>
                  </a:lnTo>
                  <a:lnTo>
                    <a:pt x="397" y="295"/>
                  </a:lnTo>
                  <a:lnTo>
                    <a:pt x="393" y="291"/>
                  </a:lnTo>
                  <a:lnTo>
                    <a:pt x="389" y="288"/>
                  </a:lnTo>
                  <a:lnTo>
                    <a:pt x="389" y="288"/>
                  </a:lnTo>
                  <a:lnTo>
                    <a:pt x="389" y="285"/>
                  </a:lnTo>
                  <a:lnTo>
                    <a:pt x="389" y="284"/>
                  </a:lnTo>
                  <a:lnTo>
                    <a:pt x="390" y="280"/>
                  </a:lnTo>
                  <a:lnTo>
                    <a:pt x="390" y="280"/>
                  </a:lnTo>
                  <a:lnTo>
                    <a:pt x="396" y="267"/>
                  </a:lnTo>
                  <a:lnTo>
                    <a:pt x="401" y="254"/>
                  </a:lnTo>
                  <a:lnTo>
                    <a:pt x="415" y="232"/>
                  </a:lnTo>
                  <a:lnTo>
                    <a:pt x="432" y="211"/>
                  </a:lnTo>
                  <a:lnTo>
                    <a:pt x="452" y="191"/>
                  </a:lnTo>
                  <a:lnTo>
                    <a:pt x="452" y="191"/>
                  </a:lnTo>
                  <a:lnTo>
                    <a:pt x="463" y="181"/>
                  </a:lnTo>
                  <a:lnTo>
                    <a:pt x="476" y="171"/>
                  </a:lnTo>
                  <a:lnTo>
                    <a:pt x="502" y="155"/>
                  </a:lnTo>
                  <a:lnTo>
                    <a:pt x="502" y="155"/>
                  </a:lnTo>
                  <a:lnTo>
                    <a:pt x="504" y="153"/>
                  </a:lnTo>
                  <a:lnTo>
                    <a:pt x="508" y="152"/>
                  </a:lnTo>
                  <a:lnTo>
                    <a:pt x="508" y="152"/>
                  </a:lnTo>
                  <a:lnTo>
                    <a:pt x="498" y="166"/>
                  </a:lnTo>
                  <a:lnTo>
                    <a:pt x="488" y="178"/>
                  </a:lnTo>
                  <a:lnTo>
                    <a:pt x="484" y="185"/>
                  </a:lnTo>
                  <a:lnTo>
                    <a:pt x="481" y="192"/>
                  </a:lnTo>
                  <a:lnTo>
                    <a:pt x="479" y="201"/>
                  </a:lnTo>
                  <a:lnTo>
                    <a:pt x="479" y="209"/>
                  </a:lnTo>
                  <a:lnTo>
                    <a:pt x="479" y="209"/>
                  </a:lnTo>
                  <a:lnTo>
                    <a:pt x="479" y="225"/>
                  </a:lnTo>
                  <a:lnTo>
                    <a:pt x="480" y="240"/>
                  </a:lnTo>
                  <a:lnTo>
                    <a:pt x="483" y="257"/>
                  </a:lnTo>
                  <a:lnTo>
                    <a:pt x="487" y="274"/>
                  </a:lnTo>
                  <a:lnTo>
                    <a:pt x="487" y="274"/>
                  </a:lnTo>
                  <a:lnTo>
                    <a:pt x="494" y="261"/>
                  </a:lnTo>
                  <a:lnTo>
                    <a:pt x="501" y="250"/>
                  </a:lnTo>
                  <a:lnTo>
                    <a:pt x="515" y="228"/>
                  </a:lnTo>
                  <a:lnTo>
                    <a:pt x="515" y="228"/>
                  </a:lnTo>
                  <a:lnTo>
                    <a:pt x="522" y="216"/>
                  </a:lnTo>
                  <a:lnTo>
                    <a:pt x="526" y="205"/>
                  </a:lnTo>
                  <a:lnTo>
                    <a:pt x="528" y="192"/>
                  </a:lnTo>
                  <a:lnTo>
                    <a:pt x="529" y="180"/>
                  </a:lnTo>
                  <a:lnTo>
                    <a:pt x="529" y="180"/>
                  </a:lnTo>
                  <a:lnTo>
                    <a:pt x="528" y="171"/>
                  </a:lnTo>
                  <a:lnTo>
                    <a:pt x="526" y="163"/>
                  </a:lnTo>
                  <a:lnTo>
                    <a:pt x="522" y="155"/>
                  </a:lnTo>
                  <a:lnTo>
                    <a:pt x="516" y="148"/>
                  </a:lnTo>
                  <a:lnTo>
                    <a:pt x="516" y="148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16" y="146"/>
                  </a:lnTo>
                  <a:lnTo>
                    <a:pt x="521" y="145"/>
                  </a:lnTo>
                  <a:lnTo>
                    <a:pt x="521" y="145"/>
                  </a:lnTo>
                  <a:lnTo>
                    <a:pt x="549" y="132"/>
                  </a:lnTo>
                  <a:lnTo>
                    <a:pt x="575" y="121"/>
                  </a:lnTo>
                  <a:lnTo>
                    <a:pt x="603" y="110"/>
                  </a:lnTo>
                  <a:lnTo>
                    <a:pt x="633" y="101"/>
                  </a:lnTo>
                  <a:lnTo>
                    <a:pt x="633" y="101"/>
                  </a:lnTo>
                  <a:lnTo>
                    <a:pt x="636" y="100"/>
                  </a:lnTo>
                  <a:lnTo>
                    <a:pt x="640" y="100"/>
                  </a:lnTo>
                  <a:lnTo>
                    <a:pt x="640" y="100"/>
                  </a:lnTo>
                  <a:lnTo>
                    <a:pt x="627" y="110"/>
                  </a:lnTo>
                  <a:lnTo>
                    <a:pt x="617" y="119"/>
                  </a:lnTo>
                  <a:lnTo>
                    <a:pt x="617" y="119"/>
                  </a:lnTo>
                  <a:lnTo>
                    <a:pt x="610" y="128"/>
                  </a:lnTo>
                  <a:lnTo>
                    <a:pt x="608" y="132"/>
                  </a:lnTo>
                  <a:lnTo>
                    <a:pt x="605" y="136"/>
                  </a:lnTo>
                  <a:lnTo>
                    <a:pt x="605" y="136"/>
                  </a:lnTo>
                  <a:lnTo>
                    <a:pt x="602" y="139"/>
                  </a:lnTo>
                  <a:lnTo>
                    <a:pt x="599" y="143"/>
                  </a:lnTo>
                  <a:lnTo>
                    <a:pt x="599" y="143"/>
                  </a:lnTo>
                  <a:lnTo>
                    <a:pt x="594" y="155"/>
                  </a:lnTo>
                  <a:lnTo>
                    <a:pt x="588" y="167"/>
                  </a:lnTo>
                  <a:lnTo>
                    <a:pt x="584" y="180"/>
                  </a:lnTo>
                  <a:lnTo>
                    <a:pt x="580" y="192"/>
                  </a:lnTo>
                  <a:lnTo>
                    <a:pt x="580" y="192"/>
                  </a:lnTo>
                  <a:lnTo>
                    <a:pt x="578" y="199"/>
                  </a:lnTo>
                  <a:lnTo>
                    <a:pt x="577" y="202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74" y="205"/>
                  </a:lnTo>
                  <a:lnTo>
                    <a:pt x="564" y="211"/>
                  </a:lnTo>
                  <a:lnTo>
                    <a:pt x="554" y="218"/>
                  </a:lnTo>
                  <a:lnTo>
                    <a:pt x="554" y="218"/>
                  </a:lnTo>
                  <a:lnTo>
                    <a:pt x="551" y="222"/>
                  </a:lnTo>
                  <a:lnTo>
                    <a:pt x="549" y="226"/>
                  </a:lnTo>
                  <a:lnTo>
                    <a:pt x="547" y="232"/>
                  </a:lnTo>
                  <a:lnTo>
                    <a:pt x="547" y="236"/>
                  </a:lnTo>
                  <a:lnTo>
                    <a:pt x="547" y="236"/>
                  </a:lnTo>
                  <a:lnTo>
                    <a:pt x="547" y="240"/>
                  </a:lnTo>
                  <a:lnTo>
                    <a:pt x="549" y="240"/>
                  </a:lnTo>
                  <a:lnTo>
                    <a:pt x="551" y="240"/>
                  </a:lnTo>
                  <a:lnTo>
                    <a:pt x="551" y="240"/>
                  </a:lnTo>
                  <a:lnTo>
                    <a:pt x="558" y="236"/>
                  </a:lnTo>
                  <a:lnTo>
                    <a:pt x="566" y="232"/>
                  </a:lnTo>
                  <a:lnTo>
                    <a:pt x="570" y="226"/>
                  </a:lnTo>
                  <a:lnTo>
                    <a:pt x="574" y="218"/>
                  </a:lnTo>
                  <a:lnTo>
                    <a:pt x="574" y="218"/>
                  </a:lnTo>
                  <a:lnTo>
                    <a:pt x="575" y="215"/>
                  </a:lnTo>
                  <a:lnTo>
                    <a:pt x="577" y="212"/>
                  </a:lnTo>
                  <a:lnTo>
                    <a:pt x="577" y="212"/>
                  </a:lnTo>
                  <a:lnTo>
                    <a:pt x="575" y="229"/>
                  </a:lnTo>
                  <a:lnTo>
                    <a:pt x="577" y="246"/>
                  </a:lnTo>
                  <a:lnTo>
                    <a:pt x="577" y="246"/>
                  </a:lnTo>
                  <a:lnTo>
                    <a:pt x="577" y="250"/>
                  </a:lnTo>
                  <a:lnTo>
                    <a:pt x="574" y="253"/>
                  </a:lnTo>
                  <a:lnTo>
                    <a:pt x="574" y="253"/>
                  </a:lnTo>
                  <a:lnTo>
                    <a:pt x="573" y="256"/>
                  </a:lnTo>
                  <a:lnTo>
                    <a:pt x="571" y="258"/>
                  </a:lnTo>
                  <a:lnTo>
                    <a:pt x="571" y="264"/>
                  </a:lnTo>
                  <a:lnTo>
                    <a:pt x="571" y="264"/>
                  </a:lnTo>
                  <a:lnTo>
                    <a:pt x="571" y="275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4" y="295"/>
                  </a:lnTo>
                  <a:lnTo>
                    <a:pt x="577" y="303"/>
                  </a:lnTo>
                  <a:lnTo>
                    <a:pt x="581" y="310"/>
                  </a:lnTo>
                  <a:lnTo>
                    <a:pt x="589" y="315"/>
                  </a:lnTo>
                  <a:lnTo>
                    <a:pt x="589" y="315"/>
                  </a:lnTo>
                  <a:lnTo>
                    <a:pt x="592" y="317"/>
                  </a:lnTo>
                  <a:lnTo>
                    <a:pt x="592" y="320"/>
                  </a:lnTo>
                  <a:lnTo>
                    <a:pt x="592" y="320"/>
                  </a:lnTo>
                  <a:lnTo>
                    <a:pt x="594" y="324"/>
                  </a:lnTo>
                  <a:lnTo>
                    <a:pt x="596" y="326"/>
                  </a:lnTo>
                  <a:lnTo>
                    <a:pt x="599" y="327"/>
                  </a:lnTo>
                  <a:lnTo>
                    <a:pt x="603" y="327"/>
                  </a:lnTo>
                  <a:lnTo>
                    <a:pt x="603" y="327"/>
                  </a:lnTo>
                  <a:lnTo>
                    <a:pt x="615" y="323"/>
                  </a:lnTo>
                  <a:lnTo>
                    <a:pt x="620" y="320"/>
                  </a:lnTo>
                  <a:lnTo>
                    <a:pt x="624" y="316"/>
                  </a:lnTo>
                  <a:lnTo>
                    <a:pt x="624" y="316"/>
                  </a:lnTo>
                  <a:lnTo>
                    <a:pt x="627" y="313"/>
                  </a:lnTo>
                  <a:lnTo>
                    <a:pt x="627" y="309"/>
                  </a:lnTo>
                  <a:lnTo>
                    <a:pt x="627" y="306"/>
                  </a:lnTo>
                  <a:lnTo>
                    <a:pt x="624" y="303"/>
                  </a:lnTo>
                  <a:lnTo>
                    <a:pt x="624" y="303"/>
                  </a:lnTo>
                  <a:lnTo>
                    <a:pt x="623" y="302"/>
                  </a:lnTo>
                  <a:lnTo>
                    <a:pt x="622" y="299"/>
                  </a:lnTo>
                  <a:lnTo>
                    <a:pt x="622" y="299"/>
                  </a:lnTo>
                  <a:lnTo>
                    <a:pt x="622" y="292"/>
                  </a:lnTo>
                  <a:lnTo>
                    <a:pt x="622" y="288"/>
                  </a:lnTo>
                  <a:lnTo>
                    <a:pt x="620" y="282"/>
                  </a:lnTo>
                  <a:lnTo>
                    <a:pt x="617" y="278"/>
                  </a:lnTo>
                  <a:lnTo>
                    <a:pt x="610" y="270"/>
                  </a:lnTo>
                  <a:lnTo>
                    <a:pt x="602" y="263"/>
                  </a:lnTo>
                  <a:lnTo>
                    <a:pt x="602" y="263"/>
                  </a:lnTo>
                  <a:lnTo>
                    <a:pt x="595" y="256"/>
                  </a:lnTo>
                  <a:lnTo>
                    <a:pt x="591" y="253"/>
                  </a:lnTo>
                  <a:lnTo>
                    <a:pt x="585" y="250"/>
                  </a:lnTo>
                  <a:lnTo>
                    <a:pt x="585" y="250"/>
                  </a:lnTo>
                  <a:lnTo>
                    <a:pt x="582" y="249"/>
                  </a:lnTo>
                  <a:lnTo>
                    <a:pt x="580" y="247"/>
                  </a:lnTo>
                  <a:lnTo>
                    <a:pt x="578" y="244"/>
                  </a:lnTo>
                  <a:lnTo>
                    <a:pt x="578" y="242"/>
                  </a:lnTo>
                  <a:lnTo>
                    <a:pt x="578" y="242"/>
                  </a:lnTo>
                  <a:lnTo>
                    <a:pt x="578" y="215"/>
                  </a:lnTo>
                  <a:lnTo>
                    <a:pt x="578" y="215"/>
                  </a:lnTo>
                  <a:lnTo>
                    <a:pt x="578" y="211"/>
                  </a:lnTo>
                  <a:lnTo>
                    <a:pt x="578" y="211"/>
                  </a:lnTo>
                  <a:lnTo>
                    <a:pt x="580" y="202"/>
                  </a:lnTo>
                  <a:lnTo>
                    <a:pt x="581" y="195"/>
                  </a:lnTo>
                  <a:lnTo>
                    <a:pt x="581" y="195"/>
                  </a:lnTo>
                  <a:lnTo>
                    <a:pt x="585" y="181"/>
                  </a:lnTo>
                  <a:lnTo>
                    <a:pt x="589" y="169"/>
                  </a:lnTo>
                  <a:lnTo>
                    <a:pt x="595" y="156"/>
                  </a:lnTo>
                  <a:lnTo>
                    <a:pt x="601" y="145"/>
                  </a:lnTo>
                  <a:lnTo>
                    <a:pt x="601" y="145"/>
                  </a:lnTo>
                  <a:lnTo>
                    <a:pt x="602" y="142"/>
                  </a:lnTo>
                  <a:lnTo>
                    <a:pt x="603" y="142"/>
                  </a:lnTo>
                  <a:lnTo>
                    <a:pt x="605" y="142"/>
                  </a:lnTo>
                  <a:lnTo>
                    <a:pt x="605" y="142"/>
                  </a:lnTo>
                  <a:lnTo>
                    <a:pt x="603" y="156"/>
                  </a:lnTo>
                  <a:lnTo>
                    <a:pt x="603" y="169"/>
                  </a:lnTo>
                  <a:lnTo>
                    <a:pt x="606" y="174"/>
                  </a:lnTo>
                  <a:lnTo>
                    <a:pt x="609" y="180"/>
                  </a:lnTo>
                  <a:lnTo>
                    <a:pt x="612" y="185"/>
                  </a:lnTo>
                  <a:lnTo>
                    <a:pt x="617" y="191"/>
                  </a:lnTo>
                  <a:lnTo>
                    <a:pt x="617" y="191"/>
                  </a:lnTo>
                  <a:lnTo>
                    <a:pt x="619" y="194"/>
                  </a:lnTo>
                  <a:lnTo>
                    <a:pt x="620" y="194"/>
                  </a:lnTo>
                  <a:lnTo>
                    <a:pt x="623" y="195"/>
                  </a:lnTo>
                  <a:lnTo>
                    <a:pt x="623" y="195"/>
                  </a:lnTo>
                  <a:lnTo>
                    <a:pt x="624" y="192"/>
                  </a:lnTo>
                  <a:lnTo>
                    <a:pt x="626" y="188"/>
                  </a:lnTo>
                  <a:lnTo>
                    <a:pt x="626" y="188"/>
                  </a:lnTo>
                  <a:lnTo>
                    <a:pt x="627" y="180"/>
                  </a:lnTo>
                  <a:lnTo>
                    <a:pt x="627" y="173"/>
                  </a:lnTo>
                  <a:lnTo>
                    <a:pt x="624" y="166"/>
                  </a:lnTo>
                  <a:lnTo>
                    <a:pt x="622" y="159"/>
                  </a:lnTo>
                  <a:lnTo>
                    <a:pt x="622" y="159"/>
                  </a:lnTo>
                  <a:lnTo>
                    <a:pt x="606" y="139"/>
                  </a:lnTo>
                  <a:lnTo>
                    <a:pt x="606" y="139"/>
                  </a:lnTo>
                  <a:lnTo>
                    <a:pt x="606" y="136"/>
                  </a:lnTo>
                  <a:lnTo>
                    <a:pt x="606" y="136"/>
                  </a:lnTo>
                  <a:lnTo>
                    <a:pt x="622" y="118"/>
                  </a:lnTo>
                  <a:lnTo>
                    <a:pt x="631" y="110"/>
                  </a:lnTo>
                  <a:lnTo>
                    <a:pt x="641" y="101"/>
                  </a:lnTo>
                  <a:lnTo>
                    <a:pt x="641" y="101"/>
                  </a:lnTo>
                  <a:close/>
                  <a:moveTo>
                    <a:pt x="773" y="98"/>
                  </a:moveTo>
                  <a:lnTo>
                    <a:pt x="773" y="98"/>
                  </a:lnTo>
                  <a:lnTo>
                    <a:pt x="770" y="107"/>
                  </a:lnTo>
                  <a:lnTo>
                    <a:pt x="766" y="114"/>
                  </a:lnTo>
                  <a:lnTo>
                    <a:pt x="756" y="128"/>
                  </a:lnTo>
                  <a:lnTo>
                    <a:pt x="756" y="128"/>
                  </a:lnTo>
                  <a:lnTo>
                    <a:pt x="740" y="148"/>
                  </a:lnTo>
                  <a:lnTo>
                    <a:pt x="732" y="156"/>
                  </a:lnTo>
                  <a:lnTo>
                    <a:pt x="725" y="167"/>
                  </a:lnTo>
                  <a:lnTo>
                    <a:pt x="725" y="167"/>
                  </a:lnTo>
                  <a:lnTo>
                    <a:pt x="730" y="156"/>
                  </a:lnTo>
                  <a:lnTo>
                    <a:pt x="735" y="146"/>
                  </a:lnTo>
                  <a:lnTo>
                    <a:pt x="749" y="128"/>
                  </a:lnTo>
                  <a:lnTo>
                    <a:pt x="763" y="110"/>
                  </a:lnTo>
                  <a:lnTo>
                    <a:pt x="769" y="101"/>
                  </a:lnTo>
                  <a:lnTo>
                    <a:pt x="775" y="90"/>
                  </a:lnTo>
                  <a:lnTo>
                    <a:pt x="775" y="90"/>
                  </a:lnTo>
                  <a:lnTo>
                    <a:pt x="776" y="93"/>
                  </a:lnTo>
                  <a:lnTo>
                    <a:pt x="775" y="94"/>
                  </a:lnTo>
                  <a:lnTo>
                    <a:pt x="773" y="98"/>
                  </a:lnTo>
                  <a:lnTo>
                    <a:pt x="773" y="98"/>
                  </a:lnTo>
                  <a:close/>
                  <a:moveTo>
                    <a:pt x="842" y="129"/>
                  </a:moveTo>
                  <a:lnTo>
                    <a:pt x="842" y="129"/>
                  </a:lnTo>
                  <a:lnTo>
                    <a:pt x="856" y="122"/>
                  </a:lnTo>
                  <a:lnTo>
                    <a:pt x="870" y="117"/>
                  </a:lnTo>
                  <a:lnTo>
                    <a:pt x="884" y="111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1" y="110"/>
                  </a:lnTo>
                  <a:lnTo>
                    <a:pt x="885" y="114"/>
                  </a:lnTo>
                  <a:lnTo>
                    <a:pt x="871" y="119"/>
                  </a:lnTo>
                  <a:lnTo>
                    <a:pt x="857" y="124"/>
                  </a:lnTo>
                  <a:lnTo>
                    <a:pt x="842" y="129"/>
                  </a:lnTo>
                  <a:lnTo>
                    <a:pt x="842" y="129"/>
                  </a:lnTo>
                  <a:close/>
                  <a:moveTo>
                    <a:pt x="1128" y="41"/>
                  </a:moveTo>
                  <a:lnTo>
                    <a:pt x="1128" y="41"/>
                  </a:lnTo>
                  <a:lnTo>
                    <a:pt x="1130" y="38"/>
                  </a:lnTo>
                  <a:lnTo>
                    <a:pt x="1132" y="37"/>
                  </a:lnTo>
                  <a:lnTo>
                    <a:pt x="1132" y="37"/>
                  </a:lnTo>
                  <a:lnTo>
                    <a:pt x="1135" y="38"/>
                  </a:lnTo>
                  <a:lnTo>
                    <a:pt x="1138" y="39"/>
                  </a:lnTo>
                  <a:lnTo>
                    <a:pt x="1139" y="44"/>
                  </a:lnTo>
                  <a:lnTo>
                    <a:pt x="1141" y="46"/>
                  </a:lnTo>
                  <a:lnTo>
                    <a:pt x="1141" y="46"/>
                  </a:lnTo>
                  <a:lnTo>
                    <a:pt x="1141" y="49"/>
                  </a:lnTo>
                  <a:lnTo>
                    <a:pt x="1139" y="51"/>
                  </a:lnTo>
                  <a:lnTo>
                    <a:pt x="1138" y="51"/>
                  </a:lnTo>
                  <a:lnTo>
                    <a:pt x="1138" y="51"/>
                  </a:lnTo>
                  <a:lnTo>
                    <a:pt x="1135" y="49"/>
                  </a:lnTo>
                  <a:lnTo>
                    <a:pt x="1131" y="46"/>
                  </a:lnTo>
                  <a:lnTo>
                    <a:pt x="1128" y="44"/>
                  </a:lnTo>
                  <a:lnTo>
                    <a:pt x="1128" y="41"/>
                  </a:lnTo>
                  <a:lnTo>
                    <a:pt x="1128" y="41"/>
                  </a:lnTo>
                  <a:close/>
                  <a:moveTo>
                    <a:pt x="944" y="97"/>
                  </a:moveTo>
                  <a:lnTo>
                    <a:pt x="944" y="97"/>
                  </a:lnTo>
                  <a:lnTo>
                    <a:pt x="940" y="90"/>
                  </a:lnTo>
                  <a:lnTo>
                    <a:pt x="937" y="83"/>
                  </a:lnTo>
                  <a:lnTo>
                    <a:pt x="936" y="75"/>
                  </a:lnTo>
                  <a:lnTo>
                    <a:pt x="935" y="66"/>
                  </a:lnTo>
                  <a:lnTo>
                    <a:pt x="933" y="49"/>
                  </a:lnTo>
                  <a:lnTo>
                    <a:pt x="932" y="32"/>
                  </a:lnTo>
                  <a:lnTo>
                    <a:pt x="932" y="32"/>
                  </a:lnTo>
                  <a:lnTo>
                    <a:pt x="935" y="41"/>
                  </a:lnTo>
                  <a:lnTo>
                    <a:pt x="936" y="49"/>
                  </a:lnTo>
                  <a:lnTo>
                    <a:pt x="939" y="65"/>
                  </a:lnTo>
                  <a:lnTo>
                    <a:pt x="940" y="82"/>
                  </a:lnTo>
                  <a:lnTo>
                    <a:pt x="942" y="90"/>
                  </a:lnTo>
                  <a:lnTo>
                    <a:pt x="944" y="97"/>
                  </a:lnTo>
                  <a:lnTo>
                    <a:pt x="944" y="97"/>
                  </a:lnTo>
                  <a:close/>
                  <a:moveTo>
                    <a:pt x="703" y="37"/>
                  </a:moveTo>
                  <a:lnTo>
                    <a:pt x="703" y="37"/>
                  </a:lnTo>
                  <a:lnTo>
                    <a:pt x="696" y="32"/>
                  </a:lnTo>
                  <a:lnTo>
                    <a:pt x="690" y="28"/>
                  </a:lnTo>
                  <a:lnTo>
                    <a:pt x="690" y="28"/>
                  </a:lnTo>
                  <a:lnTo>
                    <a:pt x="704" y="34"/>
                  </a:lnTo>
                  <a:lnTo>
                    <a:pt x="718" y="38"/>
                  </a:lnTo>
                  <a:lnTo>
                    <a:pt x="734" y="42"/>
                  </a:lnTo>
                  <a:lnTo>
                    <a:pt x="748" y="46"/>
                  </a:lnTo>
                  <a:lnTo>
                    <a:pt x="748" y="46"/>
                  </a:lnTo>
                  <a:lnTo>
                    <a:pt x="755" y="51"/>
                  </a:lnTo>
                  <a:lnTo>
                    <a:pt x="762" y="55"/>
                  </a:lnTo>
                  <a:lnTo>
                    <a:pt x="769" y="59"/>
                  </a:lnTo>
                  <a:lnTo>
                    <a:pt x="775" y="66"/>
                  </a:lnTo>
                  <a:lnTo>
                    <a:pt x="775" y="66"/>
                  </a:lnTo>
                  <a:lnTo>
                    <a:pt x="766" y="60"/>
                  </a:lnTo>
                  <a:lnTo>
                    <a:pt x="758" y="56"/>
                  </a:lnTo>
                  <a:lnTo>
                    <a:pt x="740" y="49"/>
                  </a:lnTo>
                  <a:lnTo>
                    <a:pt x="721" y="44"/>
                  </a:lnTo>
                  <a:lnTo>
                    <a:pt x="703" y="37"/>
                  </a:lnTo>
                  <a:lnTo>
                    <a:pt x="703" y="37"/>
                  </a:lnTo>
                  <a:close/>
                  <a:moveTo>
                    <a:pt x="289" y="166"/>
                  </a:moveTo>
                  <a:lnTo>
                    <a:pt x="289" y="166"/>
                  </a:lnTo>
                  <a:lnTo>
                    <a:pt x="296" y="177"/>
                  </a:lnTo>
                  <a:lnTo>
                    <a:pt x="303" y="188"/>
                  </a:lnTo>
                  <a:lnTo>
                    <a:pt x="309" y="199"/>
                  </a:lnTo>
                  <a:lnTo>
                    <a:pt x="316" y="211"/>
                  </a:lnTo>
                  <a:lnTo>
                    <a:pt x="316" y="211"/>
                  </a:lnTo>
                  <a:lnTo>
                    <a:pt x="312" y="207"/>
                  </a:lnTo>
                  <a:lnTo>
                    <a:pt x="307" y="201"/>
                  </a:lnTo>
                  <a:lnTo>
                    <a:pt x="300" y="190"/>
                  </a:lnTo>
                  <a:lnTo>
                    <a:pt x="289" y="166"/>
                  </a:lnTo>
                  <a:lnTo>
                    <a:pt x="289" y="166"/>
                  </a:lnTo>
                  <a:close/>
                  <a:moveTo>
                    <a:pt x="87" y="246"/>
                  </a:moveTo>
                  <a:lnTo>
                    <a:pt x="87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8" y="246"/>
                  </a:lnTo>
                  <a:lnTo>
                    <a:pt x="87" y="246"/>
                  </a:lnTo>
                  <a:lnTo>
                    <a:pt x="87" y="246"/>
                  </a:lnTo>
                  <a:close/>
                  <a:moveTo>
                    <a:pt x="206" y="287"/>
                  </a:moveTo>
                  <a:lnTo>
                    <a:pt x="206" y="287"/>
                  </a:lnTo>
                  <a:lnTo>
                    <a:pt x="215" y="274"/>
                  </a:lnTo>
                  <a:lnTo>
                    <a:pt x="225" y="263"/>
                  </a:lnTo>
                  <a:lnTo>
                    <a:pt x="234" y="253"/>
                  </a:lnTo>
                  <a:lnTo>
                    <a:pt x="239" y="246"/>
                  </a:lnTo>
                  <a:lnTo>
                    <a:pt x="241" y="240"/>
                  </a:lnTo>
                  <a:lnTo>
                    <a:pt x="241" y="240"/>
                  </a:lnTo>
                  <a:lnTo>
                    <a:pt x="240" y="247"/>
                  </a:lnTo>
                  <a:lnTo>
                    <a:pt x="236" y="254"/>
                  </a:lnTo>
                  <a:lnTo>
                    <a:pt x="227" y="265"/>
                  </a:lnTo>
                  <a:lnTo>
                    <a:pt x="218" y="275"/>
                  </a:lnTo>
                  <a:lnTo>
                    <a:pt x="206" y="287"/>
                  </a:lnTo>
                  <a:lnTo>
                    <a:pt x="206" y="287"/>
                  </a:lnTo>
                  <a:close/>
                  <a:moveTo>
                    <a:pt x="390" y="388"/>
                  </a:moveTo>
                  <a:lnTo>
                    <a:pt x="390" y="388"/>
                  </a:lnTo>
                  <a:lnTo>
                    <a:pt x="386" y="393"/>
                  </a:lnTo>
                  <a:lnTo>
                    <a:pt x="379" y="397"/>
                  </a:lnTo>
                  <a:lnTo>
                    <a:pt x="372" y="400"/>
                  </a:lnTo>
                  <a:lnTo>
                    <a:pt x="365" y="402"/>
                  </a:lnTo>
                  <a:lnTo>
                    <a:pt x="365" y="402"/>
                  </a:lnTo>
                  <a:lnTo>
                    <a:pt x="354" y="400"/>
                  </a:lnTo>
                  <a:lnTo>
                    <a:pt x="345" y="397"/>
                  </a:lnTo>
                  <a:lnTo>
                    <a:pt x="337" y="393"/>
                  </a:lnTo>
                  <a:lnTo>
                    <a:pt x="328" y="389"/>
                  </a:lnTo>
                  <a:lnTo>
                    <a:pt x="328" y="389"/>
                  </a:lnTo>
                  <a:lnTo>
                    <a:pt x="324" y="385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3" y="381"/>
                  </a:lnTo>
                  <a:lnTo>
                    <a:pt x="320" y="379"/>
                  </a:lnTo>
                  <a:lnTo>
                    <a:pt x="319" y="376"/>
                  </a:lnTo>
                  <a:lnTo>
                    <a:pt x="316" y="369"/>
                  </a:lnTo>
                  <a:lnTo>
                    <a:pt x="316" y="362"/>
                  </a:lnTo>
                  <a:lnTo>
                    <a:pt x="317" y="355"/>
                  </a:lnTo>
                  <a:lnTo>
                    <a:pt x="317" y="355"/>
                  </a:lnTo>
                  <a:lnTo>
                    <a:pt x="323" y="347"/>
                  </a:lnTo>
                  <a:lnTo>
                    <a:pt x="331" y="341"/>
                  </a:lnTo>
                  <a:lnTo>
                    <a:pt x="335" y="339"/>
                  </a:lnTo>
                  <a:lnTo>
                    <a:pt x="340" y="337"/>
                  </a:lnTo>
                  <a:lnTo>
                    <a:pt x="345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62" y="339"/>
                  </a:lnTo>
                  <a:lnTo>
                    <a:pt x="370" y="343"/>
                  </a:lnTo>
                  <a:lnTo>
                    <a:pt x="379" y="348"/>
                  </a:lnTo>
                  <a:lnTo>
                    <a:pt x="387" y="357"/>
                  </a:lnTo>
                  <a:lnTo>
                    <a:pt x="387" y="357"/>
                  </a:lnTo>
                  <a:lnTo>
                    <a:pt x="392" y="364"/>
                  </a:lnTo>
                  <a:lnTo>
                    <a:pt x="393" y="371"/>
                  </a:lnTo>
                  <a:lnTo>
                    <a:pt x="393" y="379"/>
                  </a:lnTo>
                  <a:lnTo>
                    <a:pt x="390" y="388"/>
                  </a:lnTo>
                  <a:lnTo>
                    <a:pt x="390" y="388"/>
                  </a:lnTo>
                  <a:close/>
                  <a:moveTo>
                    <a:pt x="514" y="181"/>
                  </a:moveTo>
                  <a:lnTo>
                    <a:pt x="514" y="181"/>
                  </a:lnTo>
                  <a:lnTo>
                    <a:pt x="509" y="195"/>
                  </a:lnTo>
                  <a:lnTo>
                    <a:pt x="504" y="209"/>
                  </a:lnTo>
                  <a:lnTo>
                    <a:pt x="498" y="222"/>
                  </a:lnTo>
                  <a:lnTo>
                    <a:pt x="494" y="236"/>
                  </a:lnTo>
                  <a:lnTo>
                    <a:pt x="494" y="236"/>
                  </a:lnTo>
                  <a:lnTo>
                    <a:pt x="495" y="226"/>
                  </a:lnTo>
                  <a:lnTo>
                    <a:pt x="497" y="216"/>
                  </a:lnTo>
                  <a:lnTo>
                    <a:pt x="504" y="197"/>
                  </a:lnTo>
                  <a:lnTo>
                    <a:pt x="504" y="197"/>
                  </a:lnTo>
                  <a:lnTo>
                    <a:pt x="511" y="177"/>
                  </a:lnTo>
                  <a:lnTo>
                    <a:pt x="512" y="167"/>
                  </a:lnTo>
                  <a:lnTo>
                    <a:pt x="514" y="157"/>
                  </a:lnTo>
                  <a:lnTo>
                    <a:pt x="514" y="157"/>
                  </a:lnTo>
                  <a:lnTo>
                    <a:pt x="515" y="163"/>
                  </a:lnTo>
                  <a:lnTo>
                    <a:pt x="515" y="170"/>
                  </a:lnTo>
                  <a:lnTo>
                    <a:pt x="514" y="181"/>
                  </a:lnTo>
                  <a:lnTo>
                    <a:pt x="514" y="181"/>
                  </a:lnTo>
                  <a:close/>
                  <a:moveTo>
                    <a:pt x="551" y="235"/>
                  </a:moveTo>
                  <a:lnTo>
                    <a:pt x="551" y="235"/>
                  </a:lnTo>
                  <a:lnTo>
                    <a:pt x="554" y="229"/>
                  </a:lnTo>
                  <a:lnTo>
                    <a:pt x="558" y="225"/>
                  </a:lnTo>
                  <a:lnTo>
                    <a:pt x="566" y="218"/>
                  </a:lnTo>
                  <a:lnTo>
                    <a:pt x="566" y="218"/>
                  </a:lnTo>
                  <a:lnTo>
                    <a:pt x="558" y="226"/>
                  </a:lnTo>
                  <a:lnTo>
                    <a:pt x="551" y="235"/>
                  </a:lnTo>
                  <a:lnTo>
                    <a:pt x="551" y="235"/>
                  </a:lnTo>
                  <a:close/>
                  <a:moveTo>
                    <a:pt x="622" y="188"/>
                  </a:moveTo>
                  <a:lnTo>
                    <a:pt x="622" y="188"/>
                  </a:lnTo>
                  <a:lnTo>
                    <a:pt x="619" y="180"/>
                  </a:lnTo>
                  <a:lnTo>
                    <a:pt x="616" y="173"/>
                  </a:lnTo>
                  <a:lnTo>
                    <a:pt x="613" y="166"/>
                  </a:lnTo>
                  <a:lnTo>
                    <a:pt x="610" y="157"/>
                  </a:lnTo>
                  <a:lnTo>
                    <a:pt x="610" y="157"/>
                  </a:lnTo>
                  <a:lnTo>
                    <a:pt x="619" y="171"/>
                  </a:lnTo>
                  <a:lnTo>
                    <a:pt x="620" y="180"/>
                  </a:lnTo>
                  <a:lnTo>
                    <a:pt x="622" y="188"/>
                  </a:lnTo>
                  <a:lnTo>
                    <a:pt x="62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0" name="Freeform 108"/>
            <p:cNvSpPr>
              <a:spLocks/>
            </p:cNvSpPr>
            <p:nvPr/>
          </p:nvSpPr>
          <p:spPr bwMode="auto">
            <a:xfrm>
              <a:off x="12272671" y="3439014"/>
              <a:ext cx="15875" cy="19050"/>
            </a:xfrm>
            <a:custGeom>
              <a:avLst/>
              <a:gdLst>
                <a:gd name="T0" fmla="*/ 20 w 31"/>
                <a:gd name="T1" fmla="*/ 4 h 35"/>
                <a:gd name="T2" fmla="*/ 20 w 31"/>
                <a:gd name="T3" fmla="*/ 4 h 35"/>
                <a:gd name="T4" fmla="*/ 17 w 31"/>
                <a:gd name="T5" fmla="*/ 3 h 35"/>
                <a:gd name="T6" fmla="*/ 17 w 31"/>
                <a:gd name="T7" fmla="*/ 3 h 35"/>
                <a:gd name="T8" fmla="*/ 11 w 31"/>
                <a:gd name="T9" fmla="*/ 0 h 35"/>
                <a:gd name="T10" fmla="*/ 11 w 31"/>
                <a:gd name="T11" fmla="*/ 0 h 35"/>
                <a:gd name="T12" fmla="*/ 10 w 31"/>
                <a:gd name="T13" fmla="*/ 0 h 35"/>
                <a:gd name="T14" fmla="*/ 9 w 31"/>
                <a:gd name="T15" fmla="*/ 2 h 35"/>
                <a:gd name="T16" fmla="*/ 9 w 31"/>
                <a:gd name="T17" fmla="*/ 2 h 35"/>
                <a:gd name="T18" fmla="*/ 0 w 31"/>
                <a:gd name="T19" fmla="*/ 18 h 35"/>
                <a:gd name="T20" fmla="*/ 0 w 31"/>
                <a:gd name="T21" fmla="*/ 18 h 35"/>
                <a:gd name="T22" fmla="*/ 0 w 31"/>
                <a:gd name="T23" fmla="*/ 21 h 35"/>
                <a:gd name="T24" fmla="*/ 0 w 31"/>
                <a:gd name="T25" fmla="*/ 23 h 35"/>
                <a:gd name="T26" fmla="*/ 0 w 31"/>
                <a:gd name="T27" fmla="*/ 23 h 35"/>
                <a:gd name="T28" fmla="*/ 9 w 31"/>
                <a:gd name="T29" fmla="*/ 28 h 35"/>
                <a:gd name="T30" fmla="*/ 18 w 31"/>
                <a:gd name="T31" fmla="*/ 34 h 35"/>
                <a:gd name="T32" fmla="*/ 18 w 31"/>
                <a:gd name="T33" fmla="*/ 34 h 35"/>
                <a:gd name="T34" fmla="*/ 20 w 31"/>
                <a:gd name="T35" fmla="*/ 35 h 35"/>
                <a:gd name="T36" fmla="*/ 21 w 31"/>
                <a:gd name="T37" fmla="*/ 35 h 35"/>
                <a:gd name="T38" fmla="*/ 23 w 31"/>
                <a:gd name="T39" fmla="*/ 34 h 35"/>
                <a:gd name="T40" fmla="*/ 23 w 31"/>
                <a:gd name="T41" fmla="*/ 34 h 35"/>
                <a:gd name="T42" fmla="*/ 28 w 31"/>
                <a:gd name="T43" fmla="*/ 24 h 35"/>
                <a:gd name="T44" fmla="*/ 31 w 31"/>
                <a:gd name="T45" fmla="*/ 18 h 35"/>
                <a:gd name="T46" fmla="*/ 31 w 31"/>
                <a:gd name="T47" fmla="*/ 13 h 35"/>
                <a:gd name="T48" fmla="*/ 31 w 31"/>
                <a:gd name="T49" fmla="*/ 13 h 35"/>
                <a:gd name="T50" fmla="*/ 30 w 31"/>
                <a:gd name="T51" fmla="*/ 10 h 35"/>
                <a:gd name="T52" fmla="*/ 27 w 31"/>
                <a:gd name="T53" fmla="*/ 9 h 35"/>
                <a:gd name="T54" fmla="*/ 20 w 31"/>
                <a:gd name="T55" fmla="*/ 4 h 35"/>
                <a:gd name="T56" fmla="*/ 20 w 31"/>
                <a:gd name="T57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" h="35">
                  <a:moveTo>
                    <a:pt x="20" y="4"/>
                  </a:moveTo>
                  <a:lnTo>
                    <a:pt x="20" y="4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28" y="24"/>
                  </a:lnTo>
                  <a:lnTo>
                    <a:pt x="31" y="18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7" y="9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1" name="Freeform 109"/>
            <p:cNvSpPr>
              <a:spLocks/>
            </p:cNvSpPr>
            <p:nvPr/>
          </p:nvSpPr>
          <p:spPr bwMode="auto">
            <a:xfrm>
              <a:off x="12339346" y="3516802"/>
              <a:ext cx="15875" cy="19050"/>
            </a:xfrm>
            <a:custGeom>
              <a:avLst/>
              <a:gdLst>
                <a:gd name="T0" fmla="*/ 23 w 30"/>
                <a:gd name="T1" fmla="*/ 32 h 37"/>
                <a:gd name="T2" fmla="*/ 23 w 30"/>
                <a:gd name="T3" fmla="*/ 32 h 37"/>
                <a:gd name="T4" fmla="*/ 27 w 30"/>
                <a:gd name="T5" fmla="*/ 25 h 37"/>
                <a:gd name="T6" fmla="*/ 30 w 30"/>
                <a:gd name="T7" fmla="*/ 17 h 37"/>
                <a:gd name="T8" fmla="*/ 30 w 30"/>
                <a:gd name="T9" fmla="*/ 17 h 37"/>
                <a:gd name="T10" fmla="*/ 30 w 30"/>
                <a:gd name="T11" fmla="*/ 13 h 37"/>
                <a:gd name="T12" fmla="*/ 27 w 30"/>
                <a:gd name="T13" fmla="*/ 11 h 37"/>
                <a:gd name="T14" fmla="*/ 27 w 30"/>
                <a:gd name="T15" fmla="*/ 11 h 37"/>
                <a:gd name="T16" fmla="*/ 13 w 30"/>
                <a:gd name="T17" fmla="*/ 2 h 37"/>
                <a:gd name="T18" fmla="*/ 13 w 30"/>
                <a:gd name="T19" fmla="*/ 2 h 37"/>
                <a:gd name="T20" fmla="*/ 10 w 30"/>
                <a:gd name="T21" fmla="*/ 0 h 37"/>
                <a:gd name="T22" fmla="*/ 9 w 30"/>
                <a:gd name="T23" fmla="*/ 0 h 37"/>
                <a:gd name="T24" fmla="*/ 7 w 30"/>
                <a:gd name="T25" fmla="*/ 2 h 37"/>
                <a:gd name="T26" fmla="*/ 6 w 30"/>
                <a:gd name="T27" fmla="*/ 4 h 37"/>
                <a:gd name="T28" fmla="*/ 6 w 30"/>
                <a:gd name="T29" fmla="*/ 4 h 37"/>
                <a:gd name="T30" fmla="*/ 4 w 30"/>
                <a:gd name="T31" fmla="*/ 7 h 37"/>
                <a:gd name="T32" fmla="*/ 4 w 30"/>
                <a:gd name="T33" fmla="*/ 7 h 37"/>
                <a:gd name="T34" fmla="*/ 0 w 30"/>
                <a:gd name="T35" fmla="*/ 16 h 37"/>
                <a:gd name="T36" fmla="*/ 0 w 30"/>
                <a:gd name="T37" fmla="*/ 20 h 37"/>
                <a:gd name="T38" fmla="*/ 0 w 30"/>
                <a:gd name="T39" fmla="*/ 23 h 37"/>
                <a:gd name="T40" fmla="*/ 1 w 30"/>
                <a:gd name="T41" fmla="*/ 24 h 37"/>
                <a:gd name="T42" fmla="*/ 3 w 30"/>
                <a:gd name="T43" fmla="*/ 27 h 37"/>
                <a:gd name="T44" fmla="*/ 13 w 30"/>
                <a:gd name="T45" fmla="*/ 32 h 37"/>
                <a:gd name="T46" fmla="*/ 13 w 30"/>
                <a:gd name="T47" fmla="*/ 32 h 37"/>
                <a:gd name="T48" fmla="*/ 18 w 30"/>
                <a:gd name="T49" fmla="*/ 37 h 37"/>
                <a:gd name="T50" fmla="*/ 18 w 30"/>
                <a:gd name="T51" fmla="*/ 37 h 37"/>
                <a:gd name="T52" fmla="*/ 21 w 30"/>
                <a:gd name="T53" fmla="*/ 35 h 37"/>
                <a:gd name="T54" fmla="*/ 23 w 30"/>
                <a:gd name="T55" fmla="*/ 32 h 37"/>
                <a:gd name="T56" fmla="*/ 23 w 30"/>
                <a:gd name="T5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37">
                  <a:moveTo>
                    <a:pt x="23" y="32"/>
                  </a:moveTo>
                  <a:lnTo>
                    <a:pt x="23" y="32"/>
                  </a:lnTo>
                  <a:lnTo>
                    <a:pt x="27" y="25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1" y="35"/>
                  </a:lnTo>
                  <a:lnTo>
                    <a:pt x="23" y="32"/>
                  </a:lnTo>
                  <a:lnTo>
                    <a:pt x="23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2" name="Freeform 110"/>
            <p:cNvSpPr>
              <a:spLocks/>
            </p:cNvSpPr>
            <p:nvPr/>
          </p:nvSpPr>
          <p:spPr bwMode="auto">
            <a:xfrm>
              <a:off x="12366333" y="3423139"/>
              <a:ext cx="15875" cy="19050"/>
            </a:xfrm>
            <a:custGeom>
              <a:avLst/>
              <a:gdLst>
                <a:gd name="T0" fmla="*/ 9 w 32"/>
                <a:gd name="T1" fmla="*/ 0 h 35"/>
                <a:gd name="T2" fmla="*/ 9 w 32"/>
                <a:gd name="T3" fmla="*/ 0 h 35"/>
                <a:gd name="T4" fmla="*/ 0 w 32"/>
                <a:gd name="T5" fmla="*/ 18 h 35"/>
                <a:gd name="T6" fmla="*/ 0 w 32"/>
                <a:gd name="T7" fmla="*/ 18 h 35"/>
                <a:gd name="T8" fmla="*/ 0 w 32"/>
                <a:gd name="T9" fmla="*/ 21 h 35"/>
                <a:gd name="T10" fmla="*/ 1 w 32"/>
                <a:gd name="T11" fmla="*/ 23 h 35"/>
                <a:gd name="T12" fmla="*/ 1 w 32"/>
                <a:gd name="T13" fmla="*/ 23 h 35"/>
                <a:gd name="T14" fmla="*/ 9 w 32"/>
                <a:gd name="T15" fmla="*/ 30 h 35"/>
                <a:gd name="T16" fmla="*/ 18 w 32"/>
                <a:gd name="T17" fmla="*/ 35 h 35"/>
                <a:gd name="T18" fmla="*/ 18 w 32"/>
                <a:gd name="T19" fmla="*/ 35 h 35"/>
                <a:gd name="T20" fmla="*/ 21 w 32"/>
                <a:gd name="T21" fmla="*/ 35 h 35"/>
                <a:gd name="T22" fmla="*/ 22 w 32"/>
                <a:gd name="T23" fmla="*/ 34 h 35"/>
                <a:gd name="T24" fmla="*/ 22 w 32"/>
                <a:gd name="T25" fmla="*/ 34 h 35"/>
                <a:gd name="T26" fmla="*/ 28 w 32"/>
                <a:gd name="T27" fmla="*/ 26 h 35"/>
                <a:gd name="T28" fmla="*/ 32 w 32"/>
                <a:gd name="T29" fmla="*/ 14 h 35"/>
                <a:gd name="T30" fmla="*/ 32 w 32"/>
                <a:gd name="T31" fmla="*/ 14 h 35"/>
                <a:gd name="T32" fmla="*/ 30 w 32"/>
                <a:gd name="T33" fmla="*/ 13 h 35"/>
                <a:gd name="T34" fmla="*/ 30 w 32"/>
                <a:gd name="T35" fmla="*/ 11 h 35"/>
                <a:gd name="T36" fmla="*/ 26 w 32"/>
                <a:gd name="T37" fmla="*/ 10 h 35"/>
                <a:gd name="T38" fmla="*/ 26 w 32"/>
                <a:gd name="T39" fmla="*/ 10 h 35"/>
                <a:gd name="T40" fmla="*/ 18 w 32"/>
                <a:gd name="T41" fmla="*/ 4 h 35"/>
                <a:gd name="T42" fmla="*/ 14 w 32"/>
                <a:gd name="T43" fmla="*/ 2 h 35"/>
                <a:gd name="T44" fmla="*/ 9 w 32"/>
                <a:gd name="T45" fmla="*/ 0 h 35"/>
                <a:gd name="T46" fmla="*/ 9 w 32"/>
                <a:gd name="T4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5">
                  <a:moveTo>
                    <a:pt x="9" y="0"/>
                  </a:moveTo>
                  <a:lnTo>
                    <a:pt x="9" y="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9" y="30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8" y="26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3" name="Freeform 111"/>
            <p:cNvSpPr>
              <a:spLocks/>
            </p:cNvSpPr>
            <p:nvPr/>
          </p:nvSpPr>
          <p:spPr bwMode="auto">
            <a:xfrm>
              <a:off x="12791783" y="3488227"/>
              <a:ext cx="17463" cy="19050"/>
            </a:xfrm>
            <a:custGeom>
              <a:avLst/>
              <a:gdLst>
                <a:gd name="T0" fmla="*/ 9 w 33"/>
                <a:gd name="T1" fmla="*/ 2 h 36"/>
                <a:gd name="T2" fmla="*/ 9 w 33"/>
                <a:gd name="T3" fmla="*/ 2 h 36"/>
                <a:gd name="T4" fmla="*/ 0 w 33"/>
                <a:gd name="T5" fmla="*/ 19 h 36"/>
                <a:gd name="T6" fmla="*/ 0 w 33"/>
                <a:gd name="T7" fmla="*/ 19 h 36"/>
                <a:gd name="T8" fmla="*/ 0 w 33"/>
                <a:gd name="T9" fmla="*/ 21 h 36"/>
                <a:gd name="T10" fmla="*/ 0 w 33"/>
                <a:gd name="T11" fmla="*/ 23 h 36"/>
                <a:gd name="T12" fmla="*/ 0 w 33"/>
                <a:gd name="T13" fmla="*/ 23 h 36"/>
                <a:gd name="T14" fmla="*/ 9 w 33"/>
                <a:gd name="T15" fmla="*/ 30 h 36"/>
                <a:gd name="T16" fmla="*/ 19 w 33"/>
                <a:gd name="T17" fmla="*/ 36 h 36"/>
                <a:gd name="T18" fmla="*/ 19 w 33"/>
                <a:gd name="T19" fmla="*/ 36 h 36"/>
                <a:gd name="T20" fmla="*/ 22 w 33"/>
                <a:gd name="T21" fmla="*/ 36 h 36"/>
                <a:gd name="T22" fmla="*/ 23 w 33"/>
                <a:gd name="T23" fmla="*/ 36 h 36"/>
                <a:gd name="T24" fmla="*/ 23 w 33"/>
                <a:gd name="T25" fmla="*/ 36 h 36"/>
                <a:gd name="T26" fmla="*/ 29 w 33"/>
                <a:gd name="T27" fmla="*/ 26 h 36"/>
                <a:gd name="T28" fmla="*/ 33 w 33"/>
                <a:gd name="T29" fmla="*/ 14 h 36"/>
                <a:gd name="T30" fmla="*/ 33 w 33"/>
                <a:gd name="T31" fmla="*/ 14 h 36"/>
                <a:gd name="T32" fmla="*/ 31 w 33"/>
                <a:gd name="T33" fmla="*/ 13 h 36"/>
                <a:gd name="T34" fmla="*/ 31 w 33"/>
                <a:gd name="T35" fmla="*/ 13 h 36"/>
                <a:gd name="T36" fmla="*/ 12 w 33"/>
                <a:gd name="T37" fmla="*/ 0 h 36"/>
                <a:gd name="T38" fmla="*/ 12 w 33"/>
                <a:gd name="T39" fmla="*/ 0 h 36"/>
                <a:gd name="T40" fmla="*/ 10 w 33"/>
                <a:gd name="T41" fmla="*/ 0 h 36"/>
                <a:gd name="T42" fmla="*/ 9 w 33"/>
                <a:gd name="T43" fmla="*/ 2 h 36"/>
                <a:gd name="T44" fmla="*/ 9 w 33"/>
                <a:gd name="T45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36">
                  <a:moveTo>
                    <a:pt x="9" y="2"/>
                  </a:moveTo>
                  <a:lnTo>
                    <a:pt x="9" y="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9" y="30"/>
                  </a:lnTo>
                  <a:lnTo>
                    <a:pt x="19" y="36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9" y="26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4" name="Freeform 112"/>
            <p:cNvSpPr>
              <a:spLocks/>
            </p:cNvSpPr>
            <p:nvPr/>
          </p:nvSpPr>
          <p:spPr bwMode="auto">
            <a:xfrm>
              <a:off x="12320296" y="3519977"/>
              <a:ext cx="15875" cy="19050"/>
            </a:xfrm>
            <a:custGeom>
              <a:avLst/>
              <a:gdLst>
                <a:gd name="T0" fmla="*/ 12 w 32"/>
                <a:gd name="T1" fmla="*/ 1 h 36"/>
                <a:gd name="T2" fmla="*/ 12 w 32"/>
                <a:gd name="T3" fmla="*/ 1 h 36"/>
                <a:gd name="T4" fmla="*/ 9 w 32"/>
                <a:gd name="T5" fmla="*/ 0 h 36"/>
                <a:gd name="T6" fmla="*/ 8 w 32"/>
                <a:gd name="T7" fmla="*/ 3 h 36"/>
                <a:gd name="T8" fmla="*/ 8 w 32"/>
                <a:gd name="T9" fmla="*/ 3 h 36"/>
                <a:gd name="T10" fmla="*/ 1 w 32"/>
                <a:gd name="T11" fmla="*/ 18 h 36"/>
                <a:gd name="T12" fmla="*/ 1 w 32"/>
                <a:gd name="T13" fmla="*/ 18 h 36"/>
                <a:gd name="T14" fmla="*/ 0 w 32"/>
                <a:gd name="T15" fmla="*/ 21 h 36"/>
                <a:gd name="T16" fmla="*/ 1 w 32"/>
                <a:gd name="T17" fmla="*/ 24 h 36"/>
                <a:gd name="T18" fmla="*/ 1 w 32"/>
                <a:gd name="T19" fmla="*/ 24 h 36"/>
                <a:gd name="T20" fmla="*/ 9 w 32"/>
                <a:gd name="T21" fmla="*/ 29 h 36"/>
                <a:gd name="T22" fmla="*/ 18 w 32"/>
                <a:gd name="T23" fmla="*/ 35 h 36"/>
                <a:gd name="T24" fmla="*/ 18 w 32"/>
                <a:gd name="T25" fmla="*/ 35 h 36"/>
                <a:gd name="T26" fmla="*/ 21 w 32"/>
                <a:gd name="T27" fmla="*/ 36 h 36"/>
                <a:gd name="T28" fmla="*/ 22 w 32"/>
                <a:gd name="T29" fmla="*/ 35 h 36"/>
                <a:gd name="T30" fmla="*/ 22 w 32"/>
                <a:gd name="T31" fmla="*/ 35 h 36"/>
                <a:gd name="T32" fmla="*/ 28 w 32"/>
                <a:gd name="T33" fmla="*/ 25 h 36"/>
                <a:gd name="T34" fmla="*/ 32 w 32"/>
                <a:gd name="T35" fmla="*/ 15 h 36"/>
                <a:gd name="T36" fmla="*/ 32 w 32"/>
                <a:gd name="T37" fmla="*/ 15 h 36"/>
                <a:gd name="T38" fmla="*/ 30 w 32"/>
                <a:gd name="T39" fmla="*/ 12 h 36"/>
                <a:gd name="T40" fmla="*/ 29 w 32"/>
                <a:gd name="T41" fmla="*/ 11 h 36"/>
                <a:gd name="T42" fmla="*/ 29 w 32"/>
                <a:gd name="T43" fmla="*/ 11 h 36"/>
                <a:gd name="T44" fmla="*/ 12 w 32"/>
                <a:gd name="T45" fmla="*/ 1 h 36"/>
                <a:gd name="T46" fmla="*/ 12 w 32"/>
                <a:gd name="T4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12" y="1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8" y="2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5" name="Freeform 113"/>
            <p:cNvSpPr>
              <a:spLocks/>
            </p:cNvSpPr>
            <p:nvPr/>
          </p:nvSpPr>
          <p:spPr bwMode="auto">
            <a:xfrm>
              <a:off x="12629858" y="3378689"/>
              <a:ext cx="17463" cy="19050"/>
            </a:xfrm>
            <a:custGeom>
              <a:avLst/>
              <a:gdLst>
                <a:gd name="T0" fmla="*/ 24 w 32"/>
                <a:gd name="T1" fmla="*/ 35 h 36"/>
                <a:gd name="T2" fmla="*/ 24 w 32"/>
                <a:gd name="T3" fmla="*/ 35 h 36"/>
                <a:gd name="T4" fmla="*/ 28 w 32"/>
                <a:gd name="T5" fmla="*/ 25 h 36"/>
                <a:gd name="T6" fmla="*/ 32 w 32"/>
                <a:gd name="T7" fmla="*/ 14 h 36"/>
                <a:gd name="T8" fmla="*/ 32 w 32"/>
                <a:gd name="T9" fmla="*/ 14 h 36"/>
                <a:gd name="T10" fmla="*/ 32 w 32"/>
                <a:gd name="T11" fmla="*/ 12 h 36"/>
                <a:gd name="T12" fmla="*/ 31 w 32"/>
                <a:gd name="T13" fmla="*/ 11 h 36"/>
                <a:gd name="T14" fmla="*/ 31 w 32"/>
                <a:gd name="T15" fmla="*/ 11 h 36"/>
                <a:gd name="T16" fmla="*/ 13 w 32"/>
                <a:gd name="T17" fmla="*/ 0 h 36"/>
                <a:gd name="T18" fmla="*/ 13 w 32"/>
                <a:gd name="T19" fmla="*/ 0 h 36"/>
                <a:gd name="T20" fmla="*/ 10 w 32"/>
                <a:gd name="T21" fmla="*/ 0 h 36"/>
                <a:gd name="T22" fmla="*/ 9 w 32"/>
                <a:gd name="T23" fmla="*/ 2 h 36"/>
                <a:gd name="T24" fmla="*/ 9 w 32"/>
                <a:gd name="T25" fmla="*/ 2 h 36"/>
                <a:gd name="T26" fmla="*/ 2 w 32"/>
                <a:gd name="T27" fmla="*/ 18 h 36"/>
                <a:gd name="T28" fmla="*/ 2 w 32"/>
                <a:gd name="T29" fmla="*/ 18 h 36"/>
                <a:gd name="T30" fmla="*/ 0 w 32"/>
                <a:gd name="T31" fmla="*/ 21 h 36"/>
                <a:gd name="T32" fmla="*/ 2 w 32"/>
                <a:gd name="T33" fmla="*/ 22 h 36"/>
                <a:gd name="T34" fmla="*/ 2 w 32"/>
                <a:gd name="T35" fmla="*/ 22 h 36"/>
                <a:gd name="T36" fmla="*/ 10 w 32"/>
                <a:gd name="T37" fmla="*/ 29 h 36"/>
                <a:gd name="T38" fmla="*/ 18 w 32"/>
                <a:gd name="T39" fmla="*/ 35 h 36"/>
                <a:gd name="T40" fmla="*/ 18 w 32"/>
                <a:gd name="T41" fmla="*/ 35 h 36"/>
                <a:gd name="T42" fmla="*/ 21 w 32"/>
                <a:gd name="T43" fmla="*/ 36 h 36"/>
                <a:gd name="T44" fmla="*/ 24 w 32"/>
                <a:gd name="T45" fmla="*/ 35 h 36"/>
                <a:gd name="T46" fmla="*/ 24 w 32"/>
                <a:gd name="T4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6">
                  <a:moveTo>
                    <a:pt x="24" y="35"/>
                  </a:moveTo>
                  <a:lnTo>
                    <a:pt x="24" y="35"/>
                  </a:lnTo>
                  <a:lnTo>
                    <a:pt x="28" y="25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10" y="29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6"/>
                  </a:lnTo>
                  <a:lnTo>
                    <a:pt x="24" y="35"/>
                  </a:lnTo>
                  <a:lnTo>
                    <a:pt x="24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6" name="Freeform 114"/>
            <p:cNvSpPr>
              <a:spLocks/>
            </p:cNvSpPr>
            <p:nvPr/>
          </p:nvSpPr>
          <p:spPr bwMode="auto">
            <a:xfrm>
              <a:off x="12612396" y="3380277"/>
              <a:ext cx="15875" cy="20637"/>
            </a:xfrm>
            <a:custGeom>
              <a:avLst/>
              <a:gdLst>
                <a:gd name="T0" fmla="*/ 23 w 31"/>
                <a:gd name="T1" fmla="*/ 35 h 37"/>
                <a:gd name="T2" fmla="*/ 23 w 31"/>
                <a:gd name="T3" fmla="*/ 35 h 37"/>
                <a:gd name="T4" fmla="*/ 26 w 31"/>
                <a:gd name="T5" fmla="*/ 31 h 37"/>
                <a:gd name="T6" fmla="*/ 27 w 31"/>
                <a:gd name="T7" fmla="*/ 25 h 37"/>
                <a:gd name="T8" fmla="*/ 31 w 31"/>
                <a:gd name="T9" fmla="*/ 14 h 37"/>
                <a:gd name="T10" fmla="*/ 31 w 31"/>
                <a:gd name="T11" fmla="*/ 14 h 37"/>
                <a:gd name="T12" fmla="*/ 31 w 31"/>
                <a:gd name="T13" fmla="*/ 13 h 37"/>
                <a:gd name="T14" fmla="*/ 30 w 31"/>
                <a:gd name="T15" fmla="*/ 11 h 37"/>
                <a:gd name="T16" fmla="*/ 30 w 31"/>
                <a:gd name="T17" fmla="*/ 11 h 37"/>
                <a:gd name="T18" fmla="*/ 13 w 31"/>
                <a:gd name="T19" fmla="*/ 2 h 37"/>
                <a:gd name="T20" fmla="*/ 13 w 31"/>
                <a:gd name="T21" fmla="*/ 2 h 37"/>
                <a:gd name="T22" fmla="*/ 10 w 31"/>
                <a:gd name="T23" fmla="*/ 0 h 37"/>
                <a:gd name="T24" fmla="*/ 9 w 31"/>
                <a:gd name="T25" fmla="*/ 3 h 37"/>
                <a:gd name="T26" fmla="*/ 9 w 31"/>
                <a:gd name="T27" fmla="*/ 3 h 37"/>
                <a:gd name="T28" fmla="*/ 0 w 31"/>
                <a:gd name="T29" fmla="*/ 20 h 37"/>
                <a:gd name="T30" fmla="*/ 0 w 31"/>
                <a:gd name="T31" fmla="*/ 20 h 37"/>
                <a:gd name="T32" fmla="*/ 0 w 31"/>
                <a:gd name="T33" fmla="*/ 21 h 37"/>
                <a:gd name="T34" fmla="*/ 2 w 31"/>
                <a:gd name="T35" fmla="*/ 24 h 37"/>
                <a:gd name="T36" fmla="*/ 2 w 31"/>
                <a:gd name="T37" fmla="*/ 24 h 37"/>
                <a:gd name="T38" fmla="*/ 9 w 31"/>
                <a:gd name="T39" fmla="*/ 30 h 37"/>
                <a:gd name="T40" fmla="*/ 19 w 31"/>
                <a:gd name="T41" fmla="*/ 35 h 37"/>
                <a:gd name="T42" fmla="*/ 19 w 31"/>
                <a:gd name="T43" fmla="*/ 35 h 37"/>
                <a:gd name="T44" fmla="*/ 20 w 31"/>
                <a:gd name="T45" fmla="*/ 37 h 37"/>
                <a:gd name="T46" fmla="*/ 22 w 31"/>
                <a:gd name="T47" fmla="*/ 37 h 37"/>
                <a:gd name="T48" fmla="*/ 23 w 31"/>
                <a:gd name="T49" fmla="*/ 35 h 37"/>
                <a:gd name="T50" fmla="*/ 23 w 31"/>
                <a:gd name="T5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37">
                  <a:moveTo>
                    <a:pt x="23" y="35"/>
                  </a:moveTo>
                  <a:lnTo>
                    <a:pt x="23" y="35"/>
                  </a:lnTo>
                  <a:lnTo>
                    <a:pt x="26" y="31"/>
                  </a:lnTo>
                  <a:lnTo>
                    <a:pt x="27" y="25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9" y="3"/>
                  </a:lnTo>
                  <a:lnTo>
                    <a:pt x="9" y="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9" y="30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5"/>
                  </a:lnTo>
                  <a:lnTo>
                    <a:pt x="2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7" name="Freeform 115"/>
            <p:cNvSpPr>
              <a:spLocks/>
            </p:cNvSpPr>
            <p:nvPr/>
          </p:nvSpPr>
          <p:spPr bwMode="auto">
            <a:xfrm>
              <a:off x="12764796" y="3250102"/>
              <a:ext cx="14288" cy="36512"/>
            </a:xfrm>
            <a:custGeom>
              <a:avLst/>
              <a:gdLst>
                <a:gd name="T0" fmla="*/ 19 w 25"/>
                <a:gd name="T1" fmla="*/ 8 h 70"/>
                <a:gd name="T2" fmla="*/ 19 w 25"/>
                <a:gd name="T3" fmla="*/ 8 h 70"/>
                <a:gd name="T4" fmla="*/ 21 w 25"/>
                <a:gd name="T5" fmla="*/ 4 h 70"/>
                <a:gd name="T6" fmla="*/ 21 w 25"/>
                <a:gd name="T7" fmla="*/ 0 h 70"/>
                <a:gd name="T8" fmla="*/ 21 w 25"/>
                <a:gd name="T9" fmla="*/ 0 h 70"/>
                <a:gd name="T10" fmla="*/ 19 w 25"/>
                <a:gd name="T11" fmla="*/ 0 h 70"/>
                <a:gd name="T12" fmla="*/ 18 w 25"/>
                <a:gd name="T13" fmla="*/ 1 h 70"/>
                <a:gd name="T14" fmla="*/ 18 w 25"/>
                <a:gd name="T15" fmla="*/ 1 h 70"/>
                <a:gd name="T16" fmla="*/ 8 w 25"/>
                <a:gd name="T17" fmla="*/ 23 h 70"/>
                <a:gd name="T18" fmla="*/ 4 w 25"/>
                <a:gd name="T19" fmla="*/ 35 h 70"/>
                <a:gd name="T20" fmla="*/ 1 w 25"/>
                <a:gd name="T21" fmla="*/ 46 h 70"/>
                <a:gd name="T22" fmla="*/ 1 w 25"/>
                <a:gd name="T23" fmla="*/ 46 h 70"/>
                <a:gd name="T24" fmla="*/ 0 w 25"/>
                <a:gd name="T25" fmla="*/ 52 h 70"/>
                <a:gd name="T26" fmla="*/ 1 w 25"/>
                <a:gd name="T27" fmla="*/ 56 h 70"/>
                <a:gd name="T28" fmla="*/ 1 w 25"/>
                <a:gd name="T29" fmla="*/ 60 h 70"/>
                <a:gd name="T30" fmla="*/ 4 w 25"/>
                <a:gd name="T31" fmla="*/ 66 h 70"/>
                <a:gd name="T32" fmla="*/ 4 w 25"/>
                <a:gd name="T33" fmla="*/ 66 h 70"/>
                <a:gd name="T34" fmla="*/ 7 w 25"/>
                <a:gd name="T35" fmla="*/ 67 h 70"/>
                <a:gd name="T36" fmla="*/ 9 w 25"/>
                <a:gd name="T37" fmla="*/ 70 h 70"/>
                <a:gd name="T38" fmla="*/ 12 w 25"/>
                <a:gd name="T39" fmla="*/ 70 h 70"/>
                <a:gd name="T40" fmla="*/ 15 w 25"/>
                <a:gd name="T41" fmla="*/ 68 h 70"/>
                <a:gd name="T42" fmla="*/ 15 w 25"/>
                <a:gd name="T43" fmla="*/ 68 h 70"/>
                <a:gd name="T44" fmla="*/ 19 w 25"/>
                <a:gd name="T45" fmla="*/ 64 h 70"/>
                <a:gd name="T46" fmla="*/ 22 w 25"/>
                <a:gd name="T47" fmla="*/ 60 h 70"/>
                <a:gd name="T48" fmla="*/ 23 w 25"/>
                <a:gd name="T49" fmla="*/ 56 h 70"/>
                <a:gd name="T50" fmla="*/ 25 w 25"/>
                <a:gd name="T51" fmla="*/ 50 h 70"/>
                <a:gd name="T52" fmla="*/ 25 w 25"/>
                <a:gd name="T53" fmla="*/ 50 h 70"/>
                <a:gd name="T54" fmla="*/ 22 w 25"/>
                <a:gd name="T55" fmla="*/ 52 h 70"/>
                <a:gd name="T56" fmla="*/ 22 w 25"/>
                <a:gd name="T57" fmla="*/ 52 h 70"/>
                <a:gd name="T58" fmla="*/ 18 w 25"/>
                <a:gd name="T59" fmla="*/ 56 h 70"/>
                <a:gd name="T60" fmla="*/ 15 w 25"/>
                <a:gd name="T61" fmla="*/ 57 h 70"/>
                <a:gd name="T62" fmla="*/ 12 w 25"/>
                <a:gd name="T63" fmla="*/ 57 h 70"/>
                <a:gd name="T64" fmla="*/ 12 w 25"/>
                <a:gd name="T65" fmla="*/ 57 h 70"/>
                <a:gd name="T66" fmla="*/ 9 w 25"/>
                <a:gd name="T67" fmla="*/ 54 h 70"/>
                <a:gd name="T68" fmla="*/ 8 w 25"/>
                <a:gd name="T69" fmla="*/ 52 h 70"/>
                <a:gd name="T70" fmla="*/ 7 w 25"/>
                <a:gd name="T71" fmla="*/ 45 h 70"/>
                <a:gd name="T72" fmla="*/ 7 w 25"/>
                <a:gd name="T73" fmla="*/ 45 h 70"/>
                <a:gd name="T74" fmla="*/ 8 w 25"/>
                <a:gd name="T75" fmla="*/ 40 h 70"/>
                <a:gd name="T76" fmla="*/ 8 w 25"/>
                <a:gd name="T77" fmla="*/ 40 h 70"/>
                <a:gd name="T78" fmla="*/ 12 w 25"/>
                <a:gd name="T79" fmla="*/ 23 h 70"/>
                <a:gd name="T80" fmla="*/ 19 w 25"/>
                <a:gd name="T81" fmla="*/ 8 h 70"/>
                <a:gd name="T82" fmla="*/ 19 w 25"/>
                <a:gd name="T8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70">
                  <a:moveTo>
                    <a:pt x="19" y="8"/>
                  </a:moveTo>
                  <a:lnTo>
                    <a:pt x="19" y="8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8" y="23"/>
                  </a:lnTo>
                  <a:lnTo>
                    <a:pt x="4" y="3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1" y="56"/>
                  </a:lnTo>
                  <a:lnTo>
                    <a:pt x="1" y="6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2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9" y="64"/>
                  </a:lnTo>
                  <a:lnTo>
                    <a:pt x="22" y="60"/>
                  </a:lnTo>
                  <a:lnTo>
                    <a:pt x="23" y="56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8" y="56"/>
                  </a:lnTo>
                  <a:lnTo>
                    <a:pt x="15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23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8" name="Freeform 116"/>
            <p:cNvSpPr>
              <a:spLocks/>
            </p:cNvSpPr>
            <p:nvPr/>
          </p:nvSpPr>
          <p:spPr bwMode="auto">
            <a:xfrm>
              <a:off x="12410783" y="3412027"/>
              <a:ext cx="12700" cy="36512"/>
            </a:xfrm>
            <a:custGeom>
              <a:avLst/>
              <a:gdLst>
                <a:gd name="T0" fmla="*/ 18 w 24"/>
                <a:gd name="T1" fmla="*/ 9 h 70"/>
                <a:gd name="T2" fmla="*/ 18 w 24"/>
                <a:gd name="T3" fmla="*/ 9 h 70"/>
                <a:gd name="T4" fmla="*/ 21 w 24"/>
                <a:gd name="T5" fmla="*/ 4 h 70"/>
                <a:gd name="T6" fmla="*/ 21 w 24"/>
                <a:gd name="T7" fmla="*/ 0 h 70"/>
                <a:gd name="T8" fmla="*/ 21 w 24"/>
                <a:gd name="T9" fmla="*/ 0 h 70"/>
                <a:gd name="T10" fmla="*/ 18 w 24"/>
                <a:gd name="T11" fmla="*/ 0 h 70"/>
                <a:gd name="T12" fmla="*/ 18 w 24"/>
                <a:gd name="T13" fmla="*/ 2 h 70"/>
                <a:gd name="T14" fmla="*/ 18 w 24"/>
                <a:gd name="T15" fmla="*/ 2 h 70"/>
                <a:gd name="T16" fmla="*/ 7 w 24"/>
                <a:gd name="T17" fmla="*/ 25 h 70"/>
                <a:gd name="T18" fmla="*/ 3 w 24"/>
                <a:gd name="T19" fmla="*/ 38 h 70"/>
                <a:gd name="T20" fmla="*/ 0 w 24"/>
                <a:gd name="T21" fmla="*/ 51 h 70"/>
                <a:gd name="T22" fmla="*/ 0 w 24"/>
                <a:gd name="T23" fmla="*/ 51 h 70"/>
                <a:gd name="T24" fmla="*/ 2 w 24"/>
                <a:gd name="T25" fmla="*/ 59 h 70"/>
                <a:gd name="T26" fmla="*/ 2 w 24"/>
                <a:gd name="T27" fmla="*/ 63 h 70"/>
                <a:gd name="T28" fmla="*/ 4 w 24"/>
                <a:gd name="T29" fmla="*/ 66 h 70"/>
                <a:gd name="T30" fmla="*/ 4 w 24"/>
                <a:gd name="T31" fmla="*/ 66 h 70"/>
                <a:gd name="T32" fmla="*/ 7 w 24"/>
                <a:gd name="T33" fmla="*/ 69 h 70"/>
                <a:gd name="T34" fmla="*/ 10 w 24"/>
                <a:gd name="T35" fmla="*/ 70 h 70"/>
                <a:gd name="T36" fmla="*/ 13 w 24"/>
                <a:gd name="T37" fmla="*/ 70 h 70"/>
                <a:gd name="T38" fmla="*/ 16 w 24"/>
                <a:gd name="T39" fmla="*/ 69 h 70"/>
                <a:gd name="T40" fmla="*/ 16 w 24"/>
                <a:gd name="T41" fmla="*/ 69 h 70"/>
                <a:gd name="T42" fmla="*/ 20 w 24"/>
                <a:gd name="T43" fmla="*/ 65 h 70"/>
                <a:gd name="T44" fmla="*/ 23 w 24"/>
                <a:gd name="T45" fmla="*/ 62 h 70"/>
                <a:gd name="T46" fmla="*/ 23 w 24"/>
                <a:gd name="T47" fmla="*/ 56 h 70"/>
                <a:gd name="T48" fmla="*/ 24 w 24"/>
                <a:gd name="T49" fmla="*/ 52 h 70"/>
                <a:gd name="T50" fmla="*/ 24 w 24"/>
                <a:gd name="T51" fmla="*/ 52 h 70"/>
                <a:gd name="T52" fmla="*/ 21 w 24"/>
                <a:gd name="T53" fmla="*/ 55 h 70"/>
                <a:gd name="T54" fmla="*/ 21 w 24"/>
                <a:gd name="T55" fmla="*/ 55 h 70"/>
                <a:gd name="T56" fmla="*/ 17 w 24"/>
                <a:gd name="T57" fmla="*/ 58 h 70"/>
                <a:gd name="T58" fmla="*/ 16 w 24"/>
                <a:gd name="T59" fmla="*/ 59 h 70"/>
                <a:gd name="T60" fmla="*/ 13 w 24"/>
                <a:gd name="T61" fmla="*/ 58 h 70"/>
                <a:gd name="T62" fmla="*/ 13 w 24"/>
                <a:gd name="T63" fmla="*/ 58 h 70"/>
                <a:gd name="T64" fmla="*/ 10 w 24"/>
                <a:gd name="T65" fmla="*/ 58 h 70"/>
                <a:gd name="T66" fmla="*/ 9 w 24"/>
                <a:gd name="T67" fmla="*/ 55 h 70"/>
                <a:gd name="T68" fmla="*/ 7 w 24"/>
                <a:gd name="T69" fmla="*/ 51 h 70"/>
                <a:gd name="T70" fmla="*/ 7 w 24"/>
                <a:gd name="T71" fmla="*/ 51 h 70"/>
                <a:gd name="T72" fmla="*/ 7 w 24"/>
                <a:gd name="T73" fmla="*/ 45 h 70"/>
                <a:gd name="T74" fmla="*/ 7 w 24"/>
                <a:gd name="T75" fmla="*/ 39 h 70"/>
                <a:gd name="T76" fmla="*/ 7 w 24"/>
                <a:gd name="T77" fmla="*/ 39 h 70"/>
                <a:gd name="T78" fmla="*/ 13 w 24"/>
                <a:gd name="T79" fmla="*/ 24 h 70"/>
                <a:gd name="T80" fmla="*/ 18 w 24"/>
                <a:gd name="T81" fmla="*/ 9 h 70"/>
                <a:gd name="T82" fmla="*/ 18 w 24"/>
                <a:gd name="T83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70">
                  <a:moveTo>
                    <a:pt x="18" y="9"/>
                  </a:moveTo>
                  <a:lnTo>
                    <a:pt x="18" y="9"/>
                  </a:lnTo>
                  <a:lnTo>
                    <a:pt x="21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7" y="25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7" y="69"/>
                  </a:lnTo>
                  <a:lnTo>
                    <a:pt x="10" y="70"/>
                  </a:lnTo>
                  <a:lnTo>
                    <a:pt x="13" y="70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5"/>
                  </a:lnTo>
                  <a:lnTo>
                    <a:pt x="23" y="62"/>
                  </a:lnTo>
                  <a:lnTo>
                    <a:pt x="23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0" y="58"/>
                  </a:lnTo>
                  <a:lnTo>
                    <a:pt x="9" y="55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5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13" y="24"/>
                  </a:lnTo>
                  <a:lnTo>
                    <a:pt x="18" y="9"/>
                  </a:ln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9" name="Freeform 117"/>
            <p:cNvSpPr>
              <a:spLocks/>
            </p:cNvSpPr>
            <p:nvPr/>
          </p:nvSpPr>
          <p:spPr bwMode="auto">
            <a:xfrm>
              <a:off x="12702883" y="3499339"/>
              <a:ext cx="33338" cy="38100"/>
            </a:xfrm>
            <a:custGeom>
              <a:avLst/>
              <a:gdLst>
                <a:gd name="T0" fmla="*/ 1 w 62"/>
                <a:gd name="T1" fmla="*/ 52 h 72"/>
                <a:gd name="T2" fmla="*/ 3 w 62"/>
                <a:gd name="T3" fmla="*/ 64 h 72"/>
                <a:gd name="T4" fmla="*/ 13 w 62"/>
                <a:gd name="T5" fmla="*/ 71 h 72"/>
                <a:gd name="T6" fmla="*/ 18 w 62"/>
                <a:gd name="T7" fmla="*/ 72 h 72"/>
                <a:gd name="T8" fmla="*/ 32 w 62"/>
                <a:gd name="T9" fmla="*/ 71 h 72"/>
                <a:gd name="T10" fmla="*/ 46 w 62"/>
                <a:gd name="T11" fmla="*/ 65 h 72"/>
                <a:gd name="T12" fmla="*/ 58 w 62"/>
                <a:gd name="T13" fmla="*/ 58 h 72"/>
                <a:gd name="T14" fmla="*/ 62 w 62"/>
                <a:gd name="T15" fmla="*/ 52 h 72"/>
                <a:gd name="T16" fmla="*/ 53 w 62"/>
                <a:gd name="T17" fmla="*/ 57 h 72"/>
                <a:gd name="T18" fmla="*/ 31 w 62"/>
                <a:gd name="T19" fmla="*/ 64 h 72"/>
                <a:gd name="T20" fmla="*/ 23 w 62"/>
                <a:gd name="T21" fmla="*/ 64 h 72"/>
                <a:gd name="T22" fmla="*/ 11 w 62"/>
                <a:gd name="T23" fmla="*/ 59 h 72"/>
                <a:gd name="T24" fmla="*/ 7 w 62"/>
                <a:gd name="T25" fmla="*/ 54 h 72"/>
                <a:gd name="T26" fmla="*/ 7 w 62"/>
                <a:gd name="T27" fmla="*/ 43 h 72"/>
                <a:gd name="T28" fmla="*/ 10 w 62"/>
                <a:gd name="T29" fmla="*/ 38 h 72"/>
                <a:gd name="T30" fmla="*/ 11 w 62"/>
                <a:gd name="T31" fmla="*/ 34 h 72"/>
                <a:gd name="T32" fmla="*/ 25 w 62"/>
                <a:gd name="T33" fmla="*/ 22 h 72"/>
                <a:gd name="T34" fmla="*/ 30 w 62"/>
                <a:gd name="T35" fmla="*/ 19 h 72"/>
                <a:gd name="T36" fmla="*/ 32 w 62"/>
                <a:gd name="T37" fmla="*/ 13 h 72"/>
                <a:gd name="T38" fmla="*/ 23 w 62"/>
                <a:gd name="T39" fmla="*/ 19 h 72"/>
                <a:gd name="T40" fmla="*/ 16 w 62"/>
                <a:gd name="T41" fmla="*/ 20 h 72"/>
                <a:gd name="T42" fmla="*/ 10 w 62"/>
                <a:gd name="T43" fmla="*/ 17 h 72"/>
                <a:gd name="T44" fmla="*/ 6 w 62"/>
                <a:gd name="T45" fmla="*/ 13 h 72"/>
                <a:gd name="T46" fmla="*/ 7 w 62"/>
                <a:gd name="T47" fmla="*/ 10 h 72"/>
                <a:gd name="T48" fmla="*/ 10 w 62"/>
                <a:gd name="T49" fmla="*/ 9 h 72"/>
                <a:gd name="T50" fmla="*/ 14 w 62"/>
                <a:gd name="T51" fmla="*/ 9 h 72"/>
                <a:gd name="T52" fmla="*/ 17 w 62"/>
                <a:gd name="T53" fmla="*/ 10 h 72"/>
                <a:gd name="T54" fmla="*/ 18 w 62"/>
                <a:gd name="T55" fmla="*/ 9 h 72"/>
                <a:gd name="T56" fmla="*/ 20 w 62"/>
                <a:gd name="T57" fmla="*/ 2 h 72"/>
                <a:gd name="T58" fmla="*/ 17 w 62"/>
                <a:gd name="T59" fmla="*/ 0 h 72"/>
                <a:gd name="T60" fmla="*/ 14 w 62"/>
                <a:gd name="T61" fmla="*/ 0 h 72"/>
                <a:gd name="T62" fmla="*/ 6 w 62"/>
                <a:gd name="T63" fmla="*/ 6 h 72"/>
                <a:gd name="T64" fmla="*/ 0 w 62"/>
                <a:gd name="T65" fmla="*/ 15 h 72"/>
                <a:gd name="T66" fmla="*/ 0 w 62"/>
                <a:gd name="T67" fmla="*/ 19 h 72"/>
                <a:gd name="T68" fmla="*/ 4 w 62"/>
                <a:gd name="T69" fmla="*/ 26 h 72"/>
                <a:gd name="T70" fmla="*/ 8 w 62"/>
                <a:gd name="T71" fmla="*/ 27 h 72"/>
                <a:gd name="T72" fmla="*/ 10 w 62"/>
                <a:gd name="T73" fmla="*/ 33 h 72"/>
                <a:gd name="T74" fmla="*/ 7 w 62"/>
                <a:gd name="T75" fmla="*/ 37 h 72"/>
                <a:gd name="T76" fmla="*/ 4 w 62"/>
                <a:gd name="T77" fmla="*/ 44 h 72"/>
                <a:gd name="T78" fmla="*/ 4 w 62"/>
                <a:gd name="T79" fmla="*/ 44 h 72"/>
                <a:gd name="T80" fmla="*/ 3 w 62"/>
                <a:gd name="T81" fmla="*/ 48 h 72"/>
                <a:gd name="T82" fmla="*/ 1 w 62"/>
                <a:gd name="T8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2">
                  <a:moveTo>
                    <a:pt x="1" y="52"/>
                  </a:moveTo>
                  <a:lnTo>
                    <a:pt x="1" y="52"/>
                  </a:lnTo>
                  <a:lnTo>
                    <a:pt x="1" y="59"/>
                  </a:lnTo>
                  <a:lnTo>
                    <a:pt x="3" y="64"/>
                  </a:lnTo>
                  <a:lnTo>
                    <a:pt x="7" y="68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8" y="72"/>
                  </a:lnTo>
                  <a:lnTo>
                    <a:pt x="25" y="72"/>
                  </a:lnTo>
                  <a:lnTo>
                    <a:pt x="32" y="71"/>
                  </a:lnTo>
                  <a:lnTo>
                    <a:pt x="39" y="69"/>
                  </a:lnTo>
                  <a:lnTo>
                    <a:pt x="46" y="65"/>
                  </a:lnTo>
                  <a:lnTo>
                    <a:pt x="52" y="62"/>
                  </a:lnTo>
                  <a:lnTo>
                    <a:pt x="58" y="58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38" y="62"/>
                  </a:lnTo>
                  <a:lnTo>
                    <a:pt x="31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14" y="61"/>
                  </a:lnTo>
                  <a:lnTo>
                    <a:pt x="11" y="59"/>
                  </a:lnTo>
                  <a:lnTo>
                    <a:pt x="8" y="58"/>
                  </a:lnTo>
                  <a:lnTo>
                    <a:pt x="7" y="54"/>
                  </a:lnTo>
                  <a:lnTo>
                    <a:pt x="6" y="5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10" y="38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8" y="27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30" y="19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4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7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8"/>
                  </a:lnTo>
                  <a:lnTo>
                    <a:pt x="1" y="52"/>
                  </a:lnTo>
                  <a:lnTo>
                    <a:pt x="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0" name="Freeform 118"/>
            <p:cNvSpPr>
              <a:spLocks/>
            </p:cNvSpPr>
            <p:nvPr/>
          </p:nvSpPr>
          <p:spPr bwMode="auto">
            <a:xfrm>
              <a:off x="12240921" y="3437427"/>
              <a:ext cx="12700" cy="36512"/>
            </a:xfrm>
            <a:custGeom>
              <a:avLst/>
              <a:gdLst>
                <a:gd name="T0" fmla="*/ 19 w 23"/>
                <a:gd name="T1" fmla="*/ 9 h 68"/>
                <a:gd name="T2" fmla="*/ 19 w 23"/>
                <a:gd name="T3" fmla="*/ 9 h 68"/>
                <a:gd name="T4" fmla="*/ 20 w 23"/>
                <a:gd name="T5" fmla="*/ 5 h 68"/>
                <a:gd name="T6" fmla="*/ 20 w 23"/>
                <a:gd name="T7" fmla="*/ 0 h 68"/>
                <a:gd name="T8" fmla="*/ 20 w 23"/>
                <a:gd name="T9" fmla="*/ 0 h 68"/>
                <a:gd name="T10" fmla="*/ 19 w 23"/>
                <a:gd name="T11" fmla="*/ 2 h 68"/>
                <a:gd name="T12" fmla="*/ 19 w 23"/>
                <a:gd name="T13" fmla="*/ 2 h 68"/>
                <a:gd name="T14" fmla="*/ 7 w 23"/>
                <a:gd name="T15" fmla="*/ 24 h 68"/>
                <a:gd name="T16" fmla="*/ 3 w 23"/>
                <a:gd name="T17" fmla="*/ 37 h 68"/>
                <a:gd name="T18" fmla="*/ 0 w 23"/>
                <a:gd name="T19" fmla="*/ 49 h 68"/>
                <a:gd name="T20" fmla="*/ 0 w 23"/>
                <a:gd name="T21" fmla="*/ 49 h 68"/>
                <a:gd name="T22" fmla="*/ 0 w 23"/>
                <a:gd name="T23" fmla="*/ 56 h 68"/>
                <a:gd name="T24" fmla="*/ 2 w 23"/>
                <a:gd name="T25" fmla="*/ 61 h 68"/>
                <a:gd name="T26" fmla="*/ 4 w 23"/>
                <a:gd name="T27" fmla="*/ 64 h 68"/>
                <a:gd name="T28" fmla="*/ 4 w 23"/>
                <a:gd name="T29" fmla="*/ 64 h 68"/>
                <a:gd name="T30" fmla="*/ 9 w 23"/>
                <a:gd name="T31" fmla="*/ 68 h 68"/>
                <a:gd name="T32" fmla="*/ 11 w 23"/>
                <a:gd name="T33" fmla="*/ 68 h 68"/>
                <a:gd name="T34" fmla="*/ 14 w 23"/>
                <a:gd name="T35" fmla="*/ 66 h 68"/>
                <a:gd name="T36" fmla="*/ 14 w 23"/>
                <a:gd name="T37" fmla="*/ 66 h 68"/>
                <a:gd name="T38" fmla="*/ 19 w 23"/>
                <a:gd name="T39" fmla="*/ 64 h 68"/>
                <a:gd name="T40" fmla="*/ 21 w 23"/>
                <a:gd name="T41" fmla="*/ 59 h 68"/>
                <a:gd name="T42" fmla="*/ 23 w 23"/>
                <a:gd name="T43" fmla="*/ 55 h 68"/>
                <a:gd name="T44" fmla="*/ 23 w 23"/>
                <a:gd name="T45" fmla="*/ 49 h 68"/>
                <a:gd name="T46" fmla="*/ 23 w 23"/>
                <a:gd name="T47" fmla="*/ 49 h 68"/>
                <a:gd name="T48" fmla="*/ 20 w 23"/>
                <a:gd name="T49" fmla="*/ 54 h 68"/>
                <a:gd name="T50" fmla="*/ 20 w 23"/>
                <a:gd name="T51" fmla="*/ 54 h 68"/>
                <a:gd name="T52" fmla="*/ 16 w 23"/>
                <a:gd name="T53" fmla="*/ 56 h 68"/>
                <a:gd name="T54" fmla="*/ 11 w 23"/>
                <a:gd name="T55" fmla="*/ 56 h 68"/>
                <a:gd name="T56" fmla="*/ 11 w 23"/>
                <a:gd name="T57" fmla="*/ 56 h 68"/>
                <a:gd name="T58" fmla="*/ 10 w 23"/>
                <a:gd name="T59" fmla="*/ 55 h 68"/>
                <a:gd name="T60" fmla="*/ 9 w 23"/>
                <a:gd name="T61" fmla="*/ 54 h 68"/>
                <a:gd name="T62" fmla="*/ 7 w 23"/>
                <a:gd name="T63" fmla="*/ 49 h 68"/>
                <a:gd name="T64" fmla="*/ 7 w 23"/>
                <a:gd name="T65" fmla="*/ 49 h 68"/>
                <a:gd name="T66" fmla="*/ 6 w 23"/>
                <a:gd name="T67" fmla="*/ 44 h 68"/>
                <a:gd name="T68" fmla="*/ 7 w 23"/>
                <a:gd name="T69" fmla="*/ 40 h 68"/>
                <a:gd name="T70" fmla="*/ 7 w 23"/>
                <a:gd name="T71" fmla="*/ 40 h 68"/>
                <a:gd name="T72" fmla="*/ 13 w 23"/>
                <a:gd name="T73" fmla="*/ 24 h 68"/>
                <a:gd name="T74" fmla="*/ 19 w 23"/>
                <a:gd name="T75" fmla="*/ 9 h 68"/>
                <a:gd name="T76" fmla="*/ 19 w 23"/>
                <a:gd name="T77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" h="68">
                  <a:moveTo>
                    <a:pt x="19" y="9"/>
                  </a:moveTo>
                  <a:lnTo>
                    <a:pt x="19" y="9"/>
                  </a:lnTo>
                  <a:lnTo>
                    <a:pt x="20" y="5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7" y="24"/>
                  </a:lnTo>
                  <a:lnTo>
                    <a:pt x="3" y="3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9" y="64"/>
                  </a:lnTo>
                  <a:lnTo>
                    <a:pt x="21" y="59"/>
                  </a:lnTo>
                  <a:lnTo>
                    <a:pt x="23" y="55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6" y="56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6" y="44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24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1" name="Freeform 119"/>
            <p:cNvSpPr>
              <a:spLocks/>
            </p:cNvSpPr>
            <p:nvPr/>
          </p:nvSpPr>
          <p:spPr bwMode="auto">
            <a:xfrm>
              <a:off x="12561596" y="3507277"/>
              <a:ext cx="11113" cy="33337"/>
            </a:xfrm>
            <a:custGeom>
              <a:avLst/>
              <a:gdLst>
                <a:gd name="T0" fmla="*/ 15 w 21"/>
                <a:gd name="T1" fmla="*/ 59 h 62"/>
                <a:gd name="T2" fmla="*/ 15 w 21"/>
                <a:gd name="T3" fmla="*/ 59 h 62"/>
                <a:gd name="T4" fmla="*/ 20 w 21"/>
                <a:gd name="T5" fmla="*/ 52 h 62"/>
                <a:gd name="T6" fmla="*/ 21 w 21"/>
                <a:gd name="T7" fmla="*/ 44 h 62"/>
                <a:gd name="T8" fmla="*/ 21 w 21"/>
                <a:gd name="T9" fmla="*/ 44 h 62"/>
                <a:gd name="T10" fmla="*/ 18 w 21"/>
                <a:gd name="T11" fmla="*/ 48 h 62"/>
                <a:gd name="T12" fmla="*/ 18 w 21"/>
                <a:gd name="T13" fmla="*/ 48 h 62"/>
                <a:gd name="T14" fmla="*/ 15 w 21"/>
                <a:gd name="T15" fmla="*/ 51 h 62"/>
                <a:gd name="T16" fmla="*/ 13 w 21"/>
                <a:gd name="T17" fmla="*/ 52 h 62"/>
                <a:gd name="T18" fmla="*/ 11 w 21"/>
                <a:gd name="T19" fmla="*/ 51 h 62"/>
                <a:gd name="T20" fmla="*/ 11 w 21"/>
                <a:gd name="T21" fmla="*/ 51 h 62"/>
                <a:gd name="T22" fmla="*/ 8 w 21"/>
                <a:gd name="T23" fmla="*/ 51 h 62"/>
                <a:gd name="T24" fmla="*/ 7 w 21"/>
                <a:gd name="T25" fmla="*/ 48 h 62"/>
                <a:gd name="T26" fmla="*/ 6 w 21"/>
                <a:gd name="T27" fmla="*/ 44 h 62"/>
                <a:gd name="T28" fmla="*/ 6 w 21"/>
                <a:gd name="T29" fmla="*/ 44 h 62"/>
                <a:gd name="T30" fmla="*/ 7 w 21"/>
                <a:gd name="T31" fmla="*/ 34 h 62"/>
                <a:gd name="T32" fmla="*/ 7 w 21"/>
                <a:gd name="T33" fmla="*/ 34 h 62"/>
                <a:gd name="T34" fmla="*/ 11 w 21"/>
                <a:gd name="T35" fmla="*/ 21 h 62"/>
                <a:gd name="T36" fmla="*/ 17 w 21"/>
                <a:gd name="T37" fmla="*/ 9 h 62"/>
                <a:gd name="T38" fmla="*/ 17 w 21"/>
                <a:gd name="T39" fmla="*/ 9 h 62"/>
                <a:gd name="T40" fmla="*/ 18 w 21"/>
                <a:gd name="T41" fmla="*/ 5 h 62"/>
                <a:gd name="T42" fmla="*/ 18 w 21"/>
                <a:gd name="T43" fmla="*/ 3 h 62"/>
                <a:gd name="T44" fmla="*/ 18 w 21"/>
                <a:gd name="T45" fmla="*/ 0 h 62"/>
                <a:gd name="T46" fmla="*/ 18 w 21"/>
                <a:gd name="T47" fmla="*/ 0 h 62"/>
                <a:gd name="T48" fmla="*/ 17 w 21"/>
                <a:gd name="T49" fmla="*/ 2 h 62"/>
                <a:gd name="T50" fmla="*/ 17 w 21"/>
                <a:gd name="T51" fmla="*/ 2 h 62"/>
                <a:gd name="T52" fmla="*/ 7 w 21"/>
                <a:gd name="T53" fmla="*/ 21 h 62"/>
                <a:gd name="T54" fmla="*/ 4 w 21"/>
                <a:gd name="T55" fmla="*/ 31 h 62"/>
                <a:gd name="T56" fmla="*/ 1 w 21"/>
                <a:gd name="T57" fmla="*/ 42 h 62"/>
                <a:gd name="T58" fmla="*/ 1 w 21"/>
                <a:gd name="T59" fmla="*/ 42 h 62"/>
                <a:gd name="T60" fmla="*/ 0 w 21"/>
                <a:gd name="T61" fmla="*/ 51 h 62"/>
                <a:gd name="T62" fmla="*/ 1 w 21"/>
                <a:gd name="T63" fmla="*/ 54 h 62"/>
                <a:gd name="T64" fmla="*/ 3 w 21"/>
                <a:gd name="T65" fmla="*/ 58 h 62"/>
                <a:gd name="T66" fmla="*/ 3 w 21"/>
                <a:gd name="T67" fmla="*/ 58 h 62"/>
                <a:gd name="T68" fmla="*/ 6 w 21"/>
                <a:gd name="T69" fmla="*/ 61 h 62"/>
                <a:gd name="T70" fmla="*/ 8 w 21"/>
                <a:gd name="T71" fmla="*/ 62 h 62"/>
                <a:gd name="T72" fmla="*/ 13 w 21"/>
                <a:gd name="T73" fmla="*/ 62 h 62"/>
                <a:gd name="T74" fmla="*/ 15 w 21"/>
                <a:gd name="T75" fmla="*/ 59 h 62"/>
                <a:gd name="T76" fmla="*/ 15 w 21"/>
                <a:gd name="T77" fmla="*/ 5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" h="62">
                  <a:moveTo>
                    <a:pt x="15" y="59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51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8" y="51"/>
                  </a:lnTo>
                  <a:lnTo>
                    <a:pt x="7" y="48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2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7" y="21"/>
                  </a:lnTo>
                  <a:lnTo>
                    <a:pt x="4" y="31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6" y="61"/>
                  </a:lnTo>
                  <a:lnTo>
                    <a:pt x="8" y="62"/>
                  </a:lnTo>
                  <a:lnTo>
                    <a:pt x="13" y="62"/>
                  </a:lnTo>
                  <a:lnTo>
                    <a:pt x="15" y="59"/>
                  </a:lnTo>
                  <a:lnTo>
                    <a:pt x="15" y="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2" name="Freeform 120"/>
            <p:cNvSpPr>
              <a:spLocks/>
            </p:cNvSpPr>
            <p:nvPr/>
          </p:nvSpPr>
          <p:spPr bwMode="auto">
            <a:xfrm>
              <a:off x="12634621" y="3499339"/>
              <a:ext cx="11113" cy="31750"/>
            </a:xfrm>
            <a:custGeom>
              <a:avLst/>
              <a:gdLst>
                <a:gd name="T0" fmla="*/ 15 w 21"/>
                <a:gd name="T1" fmla="*/ 7 h 60"/>
                <a:gd name="T2" fmla="*/ 15 w 21"/>
                <a:gd name="T3" fmla="*/ 7 h 60"/>
                <a:gd name="T4" fmla="*/ 16 w 21"/>
                <a:gd name="T5" fmla="*/ 4 h 60"/>
                <a:gd name="T6" fmla="*/ 16 w 21"/>
                <a:gd name="T7" fmla="*/ 1 h 60"/>
                <a:gd name="T8" fmla="*/ 15 w 21"/>
                <a:gd name="T9" fmla="*/ 0 h 60"/>
                <a:gd name="T10" fmla="*/ 15 w 21"/>
                <a:gd name="T11" fmla="*/ 0 h 60"/>
                <a:gd name="T12" fmla="*/ 5 w 21"/>
                <a:gd name="T13" fmla="*/ 21 h 60"/>
                <a:gd name="T14" fmla="*/ 1 w 21"/>
                <a:gd name="T15" fmla="*/ 32 h 60"/>
                <a:gd name="T16" fmla="*/ 0 w 21"/>
                <a:gd name="T17" fmla="*/ 43 h 60"/>
                <a:gd name="T18" fmla="*/ 0 w 21"/>
                <a:gd name="T19" fmla="*/ 43 h 60"/>
                <a:gd name="T20" fmla="*/ 0 w 21"/>
                <a:gd name="T21" fmla="*/ 50 h 60"/>
                <a:gd name="T22" fmla="*/ 2 w 21"/>
                <a:gd name="T23" fmla="*/ 56 h 60"/>
                <a:gd name="T24" fmla="*/ 2 w 21"/>
                <a:gd name="T25" fmla="*/ 56 h 60"/>
                <a:gd name="T26" fmla="*/ 5 w 21"/>
                <a:gd name="T27" fmla="*/ 59 h 60"/>
                <a:gd name="T28" fmla="*/ 8 w 21"/>
                <a:gd name="T29" fmla="*/ 60 h 60"/>
                <a:gd name="T30" fmla="*/ 11 w 21"/>
                <a:gd name="T31" fmla="*/ 60 h 60"/>
                <a:gd name="T32" fmla="*/ 14 w 21"/>
                <a:gd name="T33" fmla="*/ 57 h 60"/>
                <a:gd name="T34" fmla="*/ 14 w 21"/>
                <a:gd name="T35" fmla="*/ 57 h 60"/>
                <a:gd name="T36" fmla="*/ 16 w 21"/>
                <a:gd name="T37" fmla="*/ 55 h 60"/>
                <a:gd name="T38" fmla="*/ 18 w 21"/>
                <a:gd name="T39" fmla="*/ 52 h 60"/>
                <a:gd name="T40" fmla="*/ 21 w 21"/>
                <a:gd name="T41" fmla="*/ 42 h 60"/>
                <a:gd name="T42" fmla="*/ 21 w 21"/>
                <a:gd name="T43" fmla="*/ 42 h 60"/>
                <a:gd name="T44" fmla="*/ 16 w 21"/>
                <a:gd name="T45" fmla="*/ 46 h 60"/>
                <a:gd name="T46" fmla="*/ 16 w 21"/>
                <a:gd name="T47" fmla="*/ 46 h 60"/>
                <a:gd name="T48" fmla="*/ 14 w 21"/>
                <a:gd name="T49" fmla="*/ 49 h 60"/>
                <a:gd name="T50" fmla="*/ 9 w 21"/>
                <a:gd name="T51" fmla="*/ 50 h 60"/>
                <a:gd name="T52" fmla="*/ 9 w 21"/>
                <a:gd name="T53" fmla="*/ 50 h 60"/>
                <a:gd name="T54" fmla="*/ 8 w 21"/>
                <a:gd name="T55" fmla="*/ 49 h 60"/>
                <a:gd name="T56" fmla="*/ 7 w 21"/>
                <a:gd name="T57" fmla="*/ 48 h 60"/>
                <a:gd name="T58" fmla="*/ 5 w 21"/>
                <a:gd name="T59" fmla="*/ 43 h 60"/>
                <a:gd name="T60" fmla="*/ 5 w 21"/>
                <a:gd name="T61" fmla="*/ 43 h 60"/>
                <a:gd name="T62" fmla="*/ 5 w 21"/>
                <a:gd name="T63" fmla="*/ 38 h 60"/>
                <a:gd name="T64" fmla="*/ 5 w 21"/>
                <a:gd name="T65" fmla="*/ 34 h 60"/>
                <a:gd name="T66" fmla="*/ 5 w 21"/>
                <a:gd name="T67" fmla="*/ 34 h 60"/>
                <a:gd name="T68" fmla="*/ 15 w 21"/>
                <a:gd name="T69" fmla="*/ 7 h 60"/>
                <a:gd name="T70" fmla="*/ 15 w 21"/>
                <a:gd name="T7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" h="60">
                  <a:moveTo>
                    <a:pt x="15" y="7"/>
                  </a:move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5" y="59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6" y="55"/>
                  </a:lnTo>
                  <a:lnTo>
                    <a:pt x="18" y="5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9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3" name="Freeform 121"/>
            <p:cNvSpPr>
              <a:spLocks/>
            </p:cNvSpPr>
            <p:nvPr/>
          </p:nvSpPr>
          <p:spPr bwMode="auto">
            <a:xfrm>
              <a:off x="12488571" y="3508864"/>
              <a:ext cx="50800" cy="34925"/>
            </a:xfrm>
            <a:custGeom>
              <a:avLst/>
              <a:gdLst>
                <a:gd name="T0" fmla="*/ 88 w 94"/>
                <a:gd name="T1" fmla="*/ 0 h 65"/>
                <a:gd name="T2" fmla="*/ 88 w 94"/>
                <a:gd name="T3" fmla="*/ 0 h 65"/>
                <a:gd name="T4" fmla="*/ 85 w 94"/>
                <a:gd name="T5" fmla="*/ 0 h 65"/>
                <a:gd name="T6" fmla="*/ 84 w 94"/>
                <a:gd name="T7" fmla="*/ 2 h 65"/>
                <a:gd name="T8" fmla="*/ 81 w 94"/>
                <a:gd name="T9" fmla="*/ 4 h 65"/>
                <a:gd name="T10" fmla="*/ 81 w 94"/>
                <a:gd name="T11" fmla="*/ 4 h 65"/>
                <a:gd name="T12" fmla="*/ 77 w 94"/>
                <a:gd name="T13" fmla="*/ 13 h 65"/>
                <a:gd name="T14" fmla="*/ 74 w 94"/>
                <a:gd name="T15" fmla="*/ 21 h 65"/>
                <a:gd name="T16" fmla="*/ 74 w 94"/>
                <a:gd name="T17" fmla="*/ 21 h 65"/>
                <a:gd name="T18" fmla="*/ 70 w 94"/>
                <a:gd name="T19" fmla="*/ 25 h 65"/>
                <a:gd name="T20" fmla="*/ 65 w 94"/>
                <a:gd name="T21" fmla="*/ 30 h 65"/>
                <a:gd name="T22" fmla="*/ 57 w 94"/>
                <a:gd name="T23" fmla="*/ 35 h 65"/>
                <a:gd name="T24" fmla="*/ 57 w 94"/>
                <a:gd name="T25" fmla="*/ 35 h 65"/>
                <a:gd name="T26" fmla="*/ 30 w 94"/>
                <a:gd name="T27" fmla="*/ 49 h 65"/>
                <a:gd name="T28" fmla="*/ 2 w 94"/>
                <a:gd name="T29" fmla="*/ 62 h 65"/>
                <a:gd name="T30" fmla="*/ 2 w 94"/>
                <a:gd name="T31" fmla="*/ 62 h 65"/>
                <a:gd name="T32" fmla="*/ 1 w 94"/>
                <a:gd name="T33" fmla="*/ 62 h 65"/>
                <a:gd name="T34" fmla="*/ 0 w 94"/>
                <a:gd name="T35" fmla="*/ 65 h 65"/>
                <a:gd name="T36" fmla="*/ 0 w 94"/>
                <a:gd name="T37" fmla="*/ 65 h 65"/>
                <a:gd name="T38" fmla="*/ 2 w 94"/>
                <a:gd name="T39" fmla="*/ 65 h 65"/>
                <a:gd name="T40" fmla="*/ 5 w 94"/>
                <a:gd name="T41" fmla="*/ 65 h 65"/>
                <a:gd name="T42" fmla="*/ 5 w 94"/>
                <a:gd name="T43" fmla="*/ 65 h 65"/>
                <a:gd name="T44" fmla="*/ 16 w 94"/>
                <a:gd name="T45" fmla="*/ 62 h 65"/>
                <a:gd name="T46" fmla="*/ 28 w 94"/>
                <a:gd name="T47" fmla="*/ 58 h 65"/>
                <a:gd name="T48" fmla="*/ 50 w 94"/>
                <a:gd name="T49" fmla="*/ 46 h 65"/>
                <a:gd name="T50" fmla="*/ 50 w 94"/>
                <a:gd name="T51" fmla="*/ 46 h 65"/>
                <a:gd name="T52" fmla="*/ 56 w 94"/>
                <a:gd name="T53" fmla="*/ 42 h 65"/>
                <a:gd name="T54" fmla="*/ 63 w 94"/>
                <a:gd name="T55" fmla="*/ 38 h 65"/>
                <a:gd name="T56" fmla="*/ 68 w 94"/>
                <a:gd name="T57" fmla="*/ 32 h 65"/>
                <a:gd name="T58" fmla="*/ 73 w 94"/>
                <a:gd name="T59" fmla="*/ 25 h 65"/>
                <a:gd name="T60" fmla="*/ 73 w 94"/>
                <a:gd name="T61" fmla="*/ 25 h 65"/>
                <a:gd name="T62" fmla="*/ 75 w 94"/>
                <a:gd name="T63" fmla="*/ 24 h 65"/>
                <a:gd name="T64" fmla="*/ 78 w 94"/>
                <a:gd name="T65" fmla="*/ 24 h 65"/>
                <a:gd name="T66" fmla="*/ 78 w 94"/>
                <a:gd name="T67" fmla="*/ 24 h 65"/>
                <a:gd name="T68" fmla="*/ 84 w 94"/>
                <a:gd name="T69" fmla="*/ 25 h 65"/>
                <a:gd name="T70" fmla="*/ 84 w 94"/>
                <a:gd name="T71" fmla="*/ 25 h 65"/>
                <a:gd name="T72" fmla="*/ 85 w 94"/>
                <a:gd name="T73" fmla="*/ 27 h 65"/>
                <a:gd name="T74" fmla="*/ 88 w 94"/>
                <a:gd name="T75" fmla="*/ 27 h 65"/>
                <a:gd name="T76" fmla="*/ 89 w 94"/>
                <a:gd name="T77" fmla="*/ 25 h 65"/>
                <a:gd name="T78" fmla="*/ 91 w 94"/>
                <a:gd name="T79" fmla="*/ 23 h 65"/>
                <a:gd name="T80" fmla="*/ 91 w 94"/>
                <a:gd name="T81" fmla="*/ 23 h 65"/>
                <a:gd name="T82" fmla="*/ 94 w 94"/>
                <a:gd name="T83" fmla="*/ 14 h 65"/>
                <a:gd name="T84" fmla="*/ 92 w 94"/>
                <a:gd name="T85" fmla="*/ 7 h 65"/>
                <a:gd name="T86" fmla="*/ 92 w 94"/>
                <a:gd name="T87" fmla="*/ 7 h 65"/>
                <a:gd name="T88" fmla="*/ 91 w 94"/>
                <a:gd name="T89" fmla="*/ 3 h 65"/>
                <a:gd name="T90" fmla="*/ 89 w 94"/>
                <a:gd name="T91" fmla="*/ 2 h 65"/>
                <a:gd name="T92" fmla="*/ 88 w 94"/>
                <a:gd name="T93" fmla="*/ 0 h 65"/>
                <a:gd name="T94" fmla="*/ 88 w 94"/>
                <a:gd name="T9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65">
                  <a:moveTo>
                    <a:pt x="88" y="0"/>
                  </a:moveTo>
                  <a:lnTo>
                    <a:pt x="88" y="0"/>
                  </a:lnTo>
                  <a:lnTo>
                    <a:pt x="85" y="0"/>
                  </a:lnTo>
                  <a:lnTo>
                    <a:pt x="84" y="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7" y="13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0" y="25"/>
                  </a:lnTo>
                  <a:lnTo>
                    <a:pt x="65" y="30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30" y="49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16" y="62"/>
                  </a:lnTo>
                  <a:lnTo>
                    <a:pt x="28" y="5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6" y="42"/>
                  </a:lnTo>
                  <a:lnTo>
                    <a:pt x="63" y="38"/>
                  </a:lnTo>
                  <a:lnTo>
                    <a:pt x="68" y="32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5" y="24"/>
                  </a:lnTo>
                  <a:lnTo>
                    <a:pt x="78" y="24"/>
                  </a:lnTo>
                  <a:lnTo>
                    <a:pt x="78" y="24"/>
                  </a:lnTo>
                  <a:lnTo>
                    <a:pt x="84" y="25"/>
                  </a:lnTo>
                  <a:lnTo>
                    <a:pt x="84" y="25"/>
                  </a:lnTo>
                  <a:lnTo>
                    <a:pt x="85" y="27"/>
                  </a:lnTo>
                  <a:lnTo>
                    <a:pt x="88" y="27"/>
                  </a:lnTo>
                  <a:lnTo>
                    <a:pt x="89" y="25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4" y="14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9" y="2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4" name="Freeform 122"/>
            <p:cNvSpPr>
              <a:spLocks noEditPoints="1"/>
            </p:cNvSpPr>
            <p:nvPr/>
          </p:nvSpPr>
          <p:spPr bwMode="auto">
            <a:xfrm>
              <a:off x="12166308" y="2950064"/>
              <a:ext cx="373063" cy="292100"/>
            </a:xfrm>
            <a:custGeom>
              <a:avLst/>
              <a:gdLst>
                <a:gd name="T0" fmla="*/ 11 w 705"/>
                <a:gd name="T1" fmla="*/ 267 h 552"/>
                <a:gd name="T2" fmla="*/ 20 w 705"/>
                <a:gd name="T3" fmla="*/ 437 h 552"/>
                <a:gd name="T4" fmla="*/ 42 w 705"/>
                <a:gd name="T5" fmla="*/ 521 h 552"/>
                <a:gd name="T6" fmla="*/ 101 w 705"/>
                <a:gd name="T7" fmla="*/ 552 h 552"/>
                <a:gd name="T8" fmla="*/ 149 w 705"/>
                <a:gd name="T9" fmla="*/ 539 h 552"/>
                <a:gd name="T10" fmla="*/ 177 w 705"/>
                <a:gd name="T11" fmla="*/ 517 h 552"/>
                <a:gd name="T12" fmla="*/ 197 w 705"/>
                <a:gd name="T13" fmla="*/ 531 h 552"/>
                <a:gd name="T14" fmla="*/ 192 w 705"/>
                <a:gd name="T15" fmla="*/ 549 h 552"/>
                <a:gd name="T16" fmla="*/ 201 w 705"/>
                <a:gd name="T17" fmla="*/ 551 h 552"/>
                <a:gd name="T18" fmla="*/ 219 w 705"/>
                <a:gd name="T19" fmla="*/ 535 h 552"/>
                <a:gd name="T20" fmla="*/ 309 w 705"/>
                <a:gd name="T21" fmla="*/ 538 h 552"/>
                <a:gd name="T22" fmla="*/ 428 w 705"/>
                <a:gd name="T23" fmla="*/ 515 h 552"/>
                <a:gd name="T24" fmla="*/ 533 w 705"/>
                <a:gd name="T25" fmla="*/ 464 h 552"/>
                <a:gd name="T26" fmla="*/ 539 w 705"/>
                <a:gd name="T27" fmla="*/ 466 h 552"/>
                <a:gd name="T28" fmla="*/ 580 w 705"/>
                <a:gd name="T29" fmla="*/ 522 h 552"/>
                <a:gd name="T30" fmla="*/ 651 w 705"/>
                <a:gd name="T31" fmla="*/ 518 h 552"/>
                <a:gd name="T32" fmla="*/ 702 w 705"/>
                <a:gd name="T33" fmla="*/ 449 h 552"/>
                <a:gd name="T34" fmla="*/ 702 w 705"/>
                <a:gd name="T35" fmla="*/ 379 h 552"/>
                <a:gd name="T36" fmla="*/ 676 w 705"/>
                <a:gd name="T37" fmla="*/ 316 h 552"/>
                <a:gd name="T38" fmla="*/ 636 w 705"/>
                <a:gd name="T39" fmla="*/ 282 h 552"/>
                <a:gd name="T40" fmla="*/ 598 w 705"/>
                <a:gd name="T41" fmla="*/ 301 h 552"/>
                <a:gd name="T42" fmla="*/ 581 w 705"/>
                <a:gd name="T43" fmla="*/ 368 h 552"/>
                <a:gd name="T44" fmla="*/ 599 w 705"/>
                <a:gd name="T45" fmla="*/ 398 h 552"/>
                <a:gd name="T46" fmla="*/ 627 w 705"/>
                <a:gd name="T47" fmla="*/ 403 h 552"/>
                <a:gd name="T48" fmla="*/ 678 w 705"/>
                <a:gd name="T49" fmla="*/ 409 h 552"/>
                <a:gd name="T50" fmla="*/ 685 w 705"/>
                <a:gd name="T51" fmla="*/ 442 h 552"/>
                <a:gd name="T52" fmla="*/ 643 w 705"/>
                <a:gd name="T53" fmla="*/ 475 h 552"/>
                <a:gd name="T54" fmla="*/ 588 w 705"/>
                <a:gd name="T55" fmla="*/ 475 h 552"/>
                <a:gd name="T56" fmla="*/ 560 w 705"/>
                <a:gd name="T57" fmla="*/ 440 h 552"/>
                <a:gd name="T58" fmla="*/ 559 w 705"/>
                <a:gd name="T59" fmla="*/ 403 h 552"/>
                <a:gd name="T60" fmla="*/ 550 w 705"/>
                <a:gd name="T61" fmla="*/ 406 h 552"/>
                <a:gd name="T62" fmla="*/ 449 w 705"/>
                <a:gd name="T63" fmla="*/ 465 h 552"/>
                <a:gd name="T64" fmla="*/ 446 w 705"/>
                <a:gd name="T65" fmla="*/ 458 h 552"/>
                <a:gd name="T66" fmla="*/ 455 w 705"/>
                <a:gd name="T67" fmla="*/ 383 h 552"/>
                <a:gd name="T68" fmla="*/ 397 w 705"/>
                <a:gd name="T69" fmla="*/ 334 h 552"/>
                <a:gd name="T70" fmla="*/ 324 w 705"/>
                <a:gd name="T71" fmla="*/ 351 h 552"/>
                <a:gd name="T72" fmla="*/ 270 w 705"/>
                <a:gd name="T73" fmla="*/ 402 h 552"/>
                <a:gd name="T74" fmla="*/ 216 w 705"/>
                <a:gd name="T75" fmla="*/ 483 h 552"/>
                <a:gd name="T76" fmla="*/ 190 w 705"/>
                <a:gd name="T77" fmla="*/ 461 h 552"/>
                <a:gd name="T78" fmla="*/ 178 w 705"/>
                <a:gd name="T79" fmla="*/ 456 h 552"/>
                <a:gd name="T80" fmla="*/ 129 w 705"/>
                <a:gd name="T81" fmla="*/ 499 h 552"/>
                <a:gd name="T82" fmla="*/ 86 w 705"/>
                <a:gd name="T83" fmla="*/ 497 h 552"/>
                <a:gd name="T84" fmla="*/ 52 w 705"/>
                <a:gd name="T85" fmla="*/ 458 h 552"/>
                <a:gd name="T86" fmla="*/ 41 w 705"/>
                <a:gd name="T87" fmla="*/ 355 h 552"/>
                <a:gd name="T88" fmla="*/ 34 w 705"/>
                <a:gd name="T89" fmla="*/ 69 h 552"/>
                <a:gd name="T90" fmla="*/ 25 w 705"/>
                <a:gd name="T91" fmla="*/ 0 h 552"/>
                <a:gd name="T92" fmla="*/ 2 w 705"/>
                <a:gd name="T93" fmla="*/ 46 h 552"/>
                <a:gd name="T94" fmla="*/ 653 w 705"/>
                <a:gd name="T95" fmla="*/ 354 h 552"/>
                <a:gd name="T96" fmla="*/ 611 w 705"/>
                <a:gd name="T97" fmla="*/ 354 h 552"/>
                <a:gd name="T98" fmla="*/ 608 w 705"/>
                <a:gd name="T99" fmla="*/ 332 h 552"/>
                <a:gd name="T100" fmla="*/ 647 w 705"/>
                <a:gd name="T101" fmla="*/ 344 h 552"/>
                <a:gd name="T102" fmla="*/ 237 w 705"/>
                <a:gd name="T103" fmla="*/ 487 h 552"/>
                <a:gd name="T104" fmla="*/ 293 w 705"/>
                <a:gd name="T105" fmla="*/ 413 h 552"/>
                <a:gd name="T106" fmla="*/ 352 w 705"/>
                <a:gd name="T107" fmla="*/ 381 h 552"/>
                <a:gd name="T108" fmla="*/ 394 w 705"/>
                <a:gd name="T109" fmla="*/ 385 h 552"/>
                <a:gd name="T110" fmla="*/ 434 w 705"/>
                <a:gd name="T111" fmla="*/ 430 h 552"/>
                <a:gd name="T112" fmla="*/ 423 w 705"/>
                <a:gd name="T113" fmla="*/ 454 h 552"/>
                <a:gd name="T114" fmla="*/ 296 w 705"/>
                <a:gd name="T115" fmla="*/ 489 h 552"/>
                <a:gd name="T116" fmla="*/ 254 w 705"/>
                <a:gd name="T117" fmla="*/ 493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5" h="552">
                  <a:moveTo>
                    <a:pt x="7" y="103"/>
                  </a:moveTo>
                  <a:lnTo>
                    <a:pt x="7" y="103"/>
                  </a:lnTo>
                  <a:lnTo>
                    <a:pt x="10" y="160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11" y="267"/>
                  </a:lnTo>
                  <a:lnTo>
                    <a:pt x="14" y="316"/>
                  </a:lnTo>
                  <a:lnTo>
                    <a:pt x="14" y="316"/>
                  </a:lnTo>
                  <a:lnTo>
                    <a:pt x="16" y="376"/>
                  </a:lnTo>
                  <a:lnTo>
                    <a:pt x="17" y="407"/>
                  </a:lnTo>
                  <a:lnTo>
                    <a:pt x="20" y="437"/>
                  </a:lnTo>
                  <a:lnTo>
                    <a:pt x="20" y="437"/>
                  </a:lnTo>
                  <a:lnTo>
                    <a:pt x="24" y="469"/>
                  </a:lnTo>
                  <a:lnTo>
                    <a:pt x="27" y="486"/>
                  </a:lnTo>
                  <a:lnTo>
                    <a:pt x="31" y="501"/>
                  </a:lnTo>
                  <a:lnTo>
                    <a:pt x="31" y="501"/>
                  </a:lnTo>
                  <a:lnTo>
                    <a:pt x="37" y="511"/>
                  </a:lnTo>
                  <a:lnTo>
                    <a:pt x="42" y="521"/>
                  </a:lnTo>
                  <a:lnTo>
                    <a:pt x="49" y="530"/>
                  </a:lnTo>
                  <a:lnTo>
                    <a:pt x="59" y="538"/>
                  </a:lnTo>
                  <a:lnTo>
                    <a:pt x="67" y="544"/>
                  </a:lnTo>
                  <a:lnTo>
                    <a:pt x="79" y="548"/>
                  </a:lnTo>
                  <a:lnTo>
                    <a:pt x="90" y="551"/>
                  </a:lnTo>
                  <a:lnTo>
                    <a:pt x="101" y="552"/>
                  </a:lnTo>
                  <a:lnTo>
                    <a:pt x="101" y="552"/>
                  </a:lnTo>
                  <a:lnTo>
                    <a:pt x="112" y="551"/>
                  </a:lnTo>
                  <a:lnTo>
                    <a:pt x="122" y="549"/>
                  </a:lnTo>
                  <a:lnTo>
                    <a:pt x="132" y="546"/>
                  </a:lnTo>
                  <a:lnTo>
                    <a:pt x="140" y="544"/>
                  </a:lnTo>
                  <a:lnTo>
                    <a:pt x="149" y="539"/>
                  </a:lnTo>
                  <a:lnTo>
                    <a:pt x="157" y="532"/>
                  </a:lnTo>
                  <a:lnTo>
                    <a:pt x="164" y="525"/>
                  </a:lnTo>
                  <a:lnTo>
                    <a:pt x="171" y="518"/>
                  </a:lnTo>
                  <a:lnTo>
                    <a:pt x="171" y="518"/>
                  </a:lnTo>
                  <a:lnTo>
                    <a:pt x="174" y="515"/>
                  </a:lnTo>
                  <a:lnTo>
                    <a:pt x="177" y="517"/>
                  </a:lnTo>
                  <a:lnTo>
                    <a:pt x="177" y="517"/>
                  </a:lnTo>
                  <a:lnTo>
                    <a:pt x="184" y="522"/>
                  </a:lnTo>
                  <a:lnTo>
                    <a:pt x="192" y="527"/>
                  </a:lnTo>
                  <a:lnTo>
                    <a:pt x="192" y="527"/>
                  </a:lnTo>
                  <a:lnTo>
                    <a:pt x="197" y="528"/>
                  </a:lnTo>
                  <a:lnTo>
                    <a:pt x="197" y="531"/>
                  </a:lnTo>
                  <a:lnTo>
                    <a:pt x="195" y="532"/>
                  </a:lnTo>
                  <a:lnTo>
                    <a:pt x="195" y="532"/>
                  </a:lnTo>
                  <a:lnTo>
                    <a:pt x="194" y="539"/>
                  </a:lnTo>
                  <a:lnTo>
                    <a:pt x="192" y="546"/>
                  </a:lnTo>
                  <a:lnTo>
                    <a:pt x="192" y="546"/>
                  </a:lnTo>
                  <a:lnTo>
                    <a:pt x="192" y="549"/>
                  </a:lnTo>
                  <a:lnTo>
                    <a:pt x="192" y="551"/>
                  </a:lnTo>
                  <a:lnTo>
                    <a:pt x="194" y="552"/>
                  </a:lnTo>
                  <a:lnTo>
                    <a:pt x="194" y="552"/>
                  </a:lnTo>
                  <a:lnTo>
                    <a:pt x="197" y="552"/>
                  </a:lnTo>
                  <a:lnTo>
                    <a:pt x="198" y="552"/>
                  </a:lnTo>
                  <a:lnTo>
                    <a:pt x="201" y="551"/>
                  </a:lnTo>
                  <a:lnTo>
                    <a:pt x="201" y="551"/>
                  </a:lnTo>
                  <a:lnTo>
                    <a:pt x="206" y="545"/>
                  </a:lnTo>
                  <a:lnTo>
                    <a:pt x="211" y="538"/>
                  </a:lnTo>
                  <a:lnTo>
                    <a:pt x="211" y="538"/>
                  </a:lnTo>
                  <a:lnTo>
                    <a:pt x="215" y="535"/>
                  </a:lnTo>
                  <a:lnTo>
                    <a:pt x="219" y="535"/>
                  </a:lnTo>
                  <a:lnTo>
                    <a:pt x="219" y="535"/>
                  </a:lnTo>
                  <a:lnTo>
                    <a:pt x="253" y="539"/>
                  </a:lnTo>
                  <a:lnTo>
                    <a:pt x="270" y="539"/>
                  </a:lnTo>
                  <a:lnTo>
                    <a:pt x="286" y="539"/>
                  </a:lnTo>
                  <a:lnTo>
                    <a:pt x="286" y="539"/>
                  </a:lnTo>
                  <a:lnTo>
                    <a:pt x="309" y="538"/>
                  </a:lnTo>
                  <a:lnTo>
                    <a:pt x="330" y="537"/>
                  </a:lnTo>
                  <a:lnTo>
                    <a:pt x="330" y="537"/>
                  </a:lnTo>
                  <a:lnTo>
                    <a:pt x="369" y="530"/>
                  </a:lnTo>
                  <a:lnTo>
                    <a:pt x="389" y="525"/>
                  </a:lnTo>
                  <a:lnTo>
                    <a:pt x="408" y="521"/>
                  </a:lnTo>
                  <a:lnTo>
                    <a:pt x="428" y="515"/>
                  </a:lnTo>
                  <a:lnTo>
                    <a:pt x="446" y="508"/>
                  </a:lnTo>
                  <a:lnTo>
                    <a:pt x="466" y="500"/>
                  </a:lnTo>
                  <a:lnTo>
                    <a:pt x="484" y="492"/>
                  </a:lnTo>
                  <a:lnTo>
                    <a:pt x="484" y="492"/>
                  </a:lnTo>
                  <a:lnTo>
                    <a:pt x="510" y="479"/>
                  </a:lnTo>
                  <a:lnTo>
                    <a:pt x="533" y="464"/>
                  </a:lnTo>
                  <a:lnTo>
                    <a:pt x="533" y="464"/>
                  </a:lnTo>
                  <a:lnTo>
                    <a:pt x="535" y="462"/>
                  </a:lnTo>
                  <a:lnTo>
                    <a:pt x="538" y="462"/>
                  </a:lnTo>
                  <a:lnTo>
                    <a:pt x="538" y="464"/>
                  </a:lnTo>
                  <a:lnTo>
                    <a:pt x="539" y="466"/>
                  </a:lnTo>
                  <a:lnTo>
                    <a:pt x="539" y="466"/>
                  </a:lnTo>
                  <a:lnTo>
                    <a:pt x="542" y="478"/>
                  </a:lnTo>
                  <a:lnTo>
                    <a:pt x="542" y="478"/>
                  </a:lnTo>
                  <a:lnTo>
                    <a:pt x="547" y="493"/>
                  </a:lnTo>
                  <a:lnTo>
                    <a:pt x="556" y="506"/>
                  </a:lnTo>
                  <a:lnTo>
                    <a:pt x="567" y="515"/>
                  </a:lnTo>
                  <a:lnTo>
                    <a:pt x="580" y="522"/>
                  </a:lnTo>
                  <a:lnTo>
                    <a:pt x="592" y="528"/>
                  </a:lnTo>
                  <a:lnTo>
                    <a:pt x="608" y="530"/>
                  </a:lnTo>
                  <a:lnTo>
                    <a:pt x="622" y="530"/>
                  </a:lnTo>
                  <a:lnTo>
                    <a:pt x="637" y="525"/>
                  </a:lnTo>
                  <a:lnTo>
                    <a:pt x="637" y="525"/>
                  </a:lnTo>
                  <a:lnTo>
                    <a:pt x="651" y="518"/>
                  </a:lnTo>
                  <a:lnTo>
                    <a:pt x="664" y="510"/>
                  </a:lnTo>
                  <a:lnTo>
                    <a:pt x="675" y="500"/>
                  </a:lnTo>
                  <a:lnTo>
                    <a:pt x="685" y="490"/>
                  </a:lnTo>
                  <a:lnTo>
                    <a:pt x="692" y="478"/>
                  </a:lnTo>
                  <a:lnTo>
                    <a:pt x="698" y="465"/>
                  </a:lnTo>
                  <a:lnTo>
                    <a:pt x="702" y="449"/>
                  </a:lnTo>
                  <a:lnTo>
                    <a:pt x="705" y="434"/>
                  </a:lnTo>
                  <a:lnTo>
                    <a:pt x="705" y="434"/>
                  </a:lnTo>
                  <a:lnTo>
                    <a:pt x="705" y="420"/>
                  </a:lnTo>
                  <a:lnTo>
                    <a:pt x="705" y="406"/>
                  </a:lnTo>
                  <a:lnTo>
                    <a:pt x="703" y="392"/>
                  </a:lnTo>
                  <a:lnTo>
                    <a:pt x="702" y="379"/>
                  </a:lnTo>
                  <a:lnTo>
                    <a:pt x="698" y="365"/>
                  </a:lnTo>
                  <a:lnTo>
                    <a:pt x="693" y="353"/>
                  </a:lnTo>
                  <a:lnTo>
                    <a:pt x="689" y="340"/>
                  </a:lnTo>
                  <a:lnTo>
                    <a:pt x="682" y="327"/>
                  </a:lnTo>
                  <a:lnTo>
                    <a:pt x="682" y="327"/>
                  </a:lnTo>
                  <a:lnTo>
                    <a:pt x="676" y="316"/>
                  </a:lnTo>
                  <a:lnTo>
                    <a:pt x="669" y="306"/>
                  </a:lnTo>
                  <a:lnTo>
                    <a:pt x="661" y="296"/>
                  </a:lnTo>
                  <a:lnTo>
                    <a:pt x="651" y="289"/>
                  </a:lnTo>
                  <a:lnTo>
                    <a:pt x="651" y="289"/>
                  </a:lnTo>
                  <a:lnTo>
                    <a:pt x="643" y="285"/>
                  </a:lnTo>
                  <a:lnTo>
                    <a:pt x="636" y="282"/>
                  </a:lnTo>
                  <a:lnTo>
                    <a:pt x="629" y="282"/>
                  </a:lnTo>
                  <a:lnTo>
                    <a:pt x="622" y="282"/>
                  </a:lnTo>
                  <a:lnTo>
                    <a:pt x="615" y="285"/>
                  </a:lnTo>
                  <a:lnTo>
                    <a:pt x="609" y="288"/>
                  </a:lnTo>
                  <a:lnTo>
                    <a:pt x="604" y="294"/>
                  </a:lnTo>
                  <a:lnTo>
                    <a:pt x="598" y="301"/>
                  </a:lnTo>
                  <a:lnTo>
                    <a:pt x="598" y="301"/>
                  </a:lnTo>
                  <a:lnTo>
                    <a:pt x="591" y="316"/>
                  </a:lnTo>
                  <a:lnTo>
                    <a:pt x="585" y="333"/>
                  </a:lnTo>
                  <a:lnTo>
                    <a:pt x="582" y="350"/>
                  </a:lnTo>
                  <a:lnTo>
                    <a:pt x="581" y="368"/>
                  </a:lnTo>
                  <a:lnTo>
                    <a:pt x="581" y="368"/>
                  </a:lnTo>
                  <a:lnTo>
                    <a:pt x="582" y="374"/>
                  </a:lnTo>
                  <a:lnTo>
                    <a:pt x="584" y="381"/>
                  </a:lnTo>
                  <a:lnTo>
                    <a:pt x="587" y="385"/>
                  </a:lnTo>
                  <a:lnTo>
                    <a:pt x="589" y="390"/>
                  </a:lnTo>
                  <a:lnTo>
                    <a:pt x="594" y="395"/>
                  </a:lnTo>
                  <a:lnTo>
                    <a:pt x="599" y="398"/>
                  </a:lnTo>
                  <a:lnTo>
                    <a:pt x="605" y="400"/>
                  </a:lnTo>
                  <a:lnTo>
                    <a:pt x="611" y="402"/>
                  </a:lnTo>
                  <a:lnTo>
                    <a:pt x="611" y="402"/>
                  </a:lnTo>
                  <a:lnTo>
                    <a:pt x="619" y="403"/>
                  </a:lnTo>
                  <a:lnTo>
                    <a:pt x="627" y="403"/>
                  </a:lnTo>
                  <a:lnTo>
                    <a:pt x="627" y="403"/>
                  </a:lnTo>
                  <a:lnTo>
                    <a:pt x="644" y="402"/>
                  </a:lnTo>
                  <a:lnTo>
                    <a:pt x="660" y="400"/>
                  </a:lnTo>
                  <a:lnTo>
                    <a:pt x="660" y="400"/>
                  </a:lnTo>
                  <a:lnTo>
                    <a:pt x="667" y="402"/>
                  </a:lnTo>
                  <a:lnTo>
                    <a:pt x="672" y="405"/>
                  </a:lnTo>
                  <a:lnTo>
                    <a:pt x="678" y="409"/>
                  </a:lnTo>
                  <a:lnTo>
                    <a:pt x="681" y="416"/>
                  </a:lnTo>
                  <a:lnTo>
                    <a:pt x="681" y="416"/>
                  </a:lnTo>
                  <a:lnTo>
                    <a:pt x="682" y="423"/>
                  </a:lnTo>
                  <a:lnTo>
                    <a:pt x="684" y="428"/>
                  </a:lnTo>
                  <a:lnTo>
                    <a:pt x="685" y="442"/>
                  </a:lnTo>
                  <a:lnTo>
                    <a:pt x="685" y="442"/>
                  </a:lnTo>
                  <a:lnTo>
                    <a:pt x="684" y="447"/>
                  </a:lnTo>
                  <a:lnTo>
                    <a:pt x="682" y="449"/>
                  </a:lnTo>
                  <a:lnTo>
                    <a:pt x="682" y="449"/>
                  </a:lnTo>
                  <a:lnTo>
                    <a:pt x="669" y="459"/>
                  </a:lnTo>
                  <a:lnTo>
                    <a:pt x="657" y="468"/>
                  </a:lnTo>
                  <a:lnTo>
                    <a:pt x="643" y="475"/>
                  </a:lnTo>
                  <a:lnTo>
                    <a:pt x="627" y="479"/>
                  </a:lnTo>
                  <a:lnTo>
                    <a:pt x="627" y="479"/>
                  </a:lnTo>
                  <a:lnTo>
                    <a:pt x="618" y="480"/>
                  </a:lnTo>
                  <a:lnTo>
                    <a:pt x="608" y="480"/>
                  </a:lnTo>
                  <a:lnTo>
                    <a:pt x="598" y="478"/>
                  </a:lnTo>
                  <a:lnTo>
                    <a:pt x="588" y="475"/>
                  </a:lnTo>
                  <a:lnTo>
                    <a:pt x="588" y="475"/>
                  </a:lnTo>
                  <a:lnTo>
                    <a:pt x="580" y="469"/>
                  </a:lnTo>
                  <a:lnTo>
                    <a:pt x="573" y="464"/>
                  </a:lnTo>
                  <a:lnTo>
                    <a:pt x="567" y="456"/>
                  </a:lnTo>
                  <a:lnTo>
                    <a:pt x="563" y="448"/>
                  </a:lnTo>
                  <a:lnTo>
                    <a:pt x="560" y="440"/>
                  </a:lnTo>
                  <a:lnTo>
                    <a:pt x="557" y="430"/>
                  </a:lnTo>
                  <a:lnTo>
                    <a:pt x="557" y="420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59" y="405"/>
                  </a:lnTo>
                  <a:lnTo>
                    <a:pt x="559" y="403"/>
                  </a:lnTo>
                  <a:lnTo>
                    <a:pt x="559" y="400"/>
                  </a:lnTo>
                  <a:lnTo>
                    <a:pt x="559" y="400"/>
                  </a:lnTo>
                  <a:lnTo>
                    <a:pt x="556" y="400"/>
                  </a:lnTo>
                  <a:lnTo>
                    <a:pt x="554" y="402"/>
                  </a:lnTo>
                  <a:lnTo>
                    <a:pt x="550" y="406"/>
                  </a:lnTo>
                  <a:lnTo>
                    <a:pt x="550" y="406"/>
                  </a:lnTo>
                  <a:lnTo>
                    <a:pt x="539" y="416"/>
                  </a:lnTo>
                  <a:lnTo>
                    <a:pt x="528" y="424"/>
                  </a:lnTo>
                  <a:lnTo>
                    <a:pt x="515" y="433"/>
                  </a:lnTo>
                  <a:lnTo>
                    <a:pt x="504" y="441"/>
                  </a:lnTo>
                  <a:lnTo>
                    <a:pt x="477" y="454"/>
                  </a:lnTo>
                  <a:lnTo>
                    <a:pt x="449" y="465"/>
                  </a:lnTo>
                  <a:lnTo>
                    <a:pt x="449" y="465"/>
                  </a:lnTo>
                  <a:lnTo>
                    <a:pt x="446" y="466"/>
                  </a:lnTo>
                  <a:lnTo>
                    <a:pt x="442" y="466"/>
                  </a:lnTo>
                  <a:lnTo>
                    <a:pt x="442" y="466"/>
                  </a:lnTo>
                  <a:lnTo>
                    <a:pt x="446" y="458"/>
                  </a:lnTo>
                  <a:lnTo>
                    <a:pt x="446" y="458"/>
                  </a:lnTo>
                  <a:lnTo>
                    <a:pt x="455" y="444"/>
                  </a:lnTo>
                  <a:lnTo>
                    <a:pt x="459" y="428"/>
                  </a:lnTo>
                  <a:lnTo>
                    <a:pt x="460" y="413"/>
                  </a:lnTo>
                  <a:lnTo>
                    <a:pt x="459" y="396"/>
                  </a:lnTo>
                  <a:lnTo>
                    <a:pt x="459" y="396"/>
                  </a:lnTo>
                  <a:lnTo>
                    <a:pt x="455" y="383"/>
                  </a:lnTo>
                  <a:lnTo>
                    <a:pt x="449" y="371"/>
                  </a:lnTo>
                  <a:lnTo>
                    <a:pt x="441" y="361"/>
                  </a:lnTo>
                  <a:lnTo>
                    <a:pt x="432" y="351"/>
                  </a:lnTo>
                  <a:lnTo>
                    <a:pt x="421" y="344"/>
                  </a:lnTo>
                  <a:lnTo>
                    <a:pt x="410" y="339"/>
                  </a:lnTo>
                  <a:lnTo>
                    <a:pt x="397" y="334"/>
                  </a:lnTo>
                  <a:lnTo>
                    <a:pt x="383" y="333"/>
                  </a:lnTo>
                  <a:lnTo>
                    <a:pt x="383" y="333"/>
                  </a:lnTo>
                  <a:lnTo>
                    <a:pt x="368" y="334"/>
                  </a:lnTo>
                  <a:lnTo>
                    <a:pt x="352" y="337"/>
                  </a:lnTo>
                  <a:lnTo>
                    <a:pt x="338" y="343"/>
                  </a:lnTo>
                  <a:lnTo>
                    <a:pt x="324" y="351"/>
                  </a:lnTo>
                  <a:lnTo>
                    <a:pt x="324" y="351"/>
                  </a:lnTo>
                  <a:lnTo>
                    <a:pt x="313" y="358"/>
                  </a:lnTo>
                  <a:lnTo>
                    <a:pt x="303" y="365"/>
                  </a:lnTo>
                  <a:lnTo>
                    <a:pt x="293" y="374"/>
                  </a:lnTo>
                  <a:lnTo>
                    <a:pt x="285" y="382"/>
                  </a:lnTo>
                  <a:lnTo>
                    <a:pt x="270" y="402"/>
                  </a:lnTo>
                  <a:lnTo>
                    <a:pt x="254" y="423"/>
                  </a:lnTo>
                  <a:lnTo>
                    <a:pt x="254" y="423"/>
                  </a:lnTo>
                  <a:lnTo>
                    <a:pt x="220" y="479"/>
                  </a:lnTo>
                  <a:lnTo>
                    <a:pt x="220" y="479"/>
                  </a:lnTo>
                  <a:lnTo>
                    <a:pt x="218" y="482"/>
                  </a:lnTo>
                  <a:lnTo>
                    <a:pt x="216" y="483"/>
                  </a:lnTo>
                  <a:lnTo>
                    <a:pt x="215" y="483"/>
                  </a:lnTo>
                  <a:lnTo>
                    <a:pt x="215" y="483"/>
                  </a:lnTo>
                  <a:lnTo>
                    <a:pt x="205" y="480"/>
                  </a:lnTo>
                  <a:lnTo>
                    <a:pt x="198" y="476"/>
                  </a:lnTo>
                  <a:lnTo>
                    <a:pt x="194" y="469"/>
                  </a:lnTo>
                  <a:lnTo>
                    <a:pt x="190" y="461"/>
                  </a:lnTo>
                  <a:lnTo>
                    <a:pt x="190" y="461"/>
                  </a:lnTo>
                  <a:lnTo>
                    <a:pt x="190" y="451"/>
                  </a:lnTo>
                  <a:lnTo>
                    <a:pt x="188" y="441"/>
                  </a:lnTo>
                  <a:lnTo>
                    <a:pt x="188" y="441"/>
                  </a:lnTo>
                  <a:lnTo>
                    <a:pt x="183" y="449"/>
                  </a:lnTo>
                  <a:lnTo>
                    <a:pt x="178" y="456"/>
                  </a:lnTo>
                  <a:lnTo>
                    <a:pt x="178" y="456"/>
                  </a:lnTo>
                  <a:lnTo>
                    <a:pt x="170" y="471"/>
                  </a:lnTo>
                  <a:lnTo>
                    <a:pt x="159" y="482"/>
                  </a:lnTo>
                  <a:lnTo>
                    <a:pt x="145" y="492"/>
                  </a:lnTo>
                  <a:lnTo>
                    <a:pt x="138" y="496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19" y="501"/>
                  </a:lnTo>
                  <a:lnTo>
                    <a:pt x="111" y="503"/>
                  </a:lnTo>
                  <a:lnTo>
                    <a:pt x="103" y="501"/>
                  </a:lnTo>
                  <a:lnTo>
                    <a:pt x="93" y="500"/>
                  </a:lnTo>
                  <a:lnTo>
                    <a:pt x="86" y="497"/>
                  </a:lnTo>
                  <a:lnTo>
                    <a:pt x="77" y="492"/>
                  </a:lnTo>
                  <a:lnTo>
                    <a:pt x="70" y="486"/>
                  </a:lnTo>
                  <a:lnTo>
                    <a:pt x="65" y="479"/>
                  </a:lnTo>
                  <a:lnTo>
                    <a:pt x="65" y="479"/>
                  </a:lnTo>
                  <a:lnTo>
                    <a:pt x="58" y="469"/>
                  </a:lnTo>
                  <a:lnTo>
                    <a:pt x="52" y="458"/>
                  </a:lnTo>
                  <a:lnTo>
                    <a:pt x="49" y="447"/>
                  </a:lnTo>
                  <a:lnTo>
                    <a:pt x="46" y="434"/>
                  </a:lnTo>
                  <a:lnTo>
                    <a:pt x="46" y="434"/>
                  </a:lnTo>
                  <a:lnTo>
                    <a:pt x="44" y="414"/>
                  </a:lnTo>
                  <a:lnTo>
                    <a:pt x="42" y="395"/>
                  </a:lnTo>
                  <a:lnTo>
                    <a:pt x="41" y="355"/>
                  </a:lnTo>
                  <a:lnTo>
                    <a:pt x="41" y="355"/>
                  </a:lnTo>
                  <a:lnTo>
                    <a:pt x="38" y="167"/>
                  </a:lnTo>
                  <a:lnTo>
                    <a:pt x="38" y="167"/>
                  </a:lnTo>
                  <a:lnTo>
                    <a:pt x="35" y="105"/>
                  </a:lnTo>
                  <a:lnTo>
                    <a:pt x="35" y="105"/>
                  </a:lnTo>
                  <a:lnTo>
                    <a:pt x="34" y="69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3" y="21"/>
                  </a:lnTo>
                  <a:lnTo>
                    <a:pt x="7" y="31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6" y="75"/>
                  </a:lnTo>
                  <a:lnTo>
                    <a:pt x="7" y="103"/>
                  </a:lnTo>
                  <a:lnTo>
                    <a:pt x="7" y="103"/>
                  </a:lnTo>
                  <a:close/>
                  <a:moveTo>
                    <a:pt x="653" y="354"/>
                  </a:moveTo>
                  <a:lnTo>
                    <a:pt x="653" y="354"/>
                  </a:lnTo>
                  <a:lnTo>
                    <a:pt x="641" y="354"/>
                  </a:lnTo>
                  <a:lnTo>
                    <a:pt x="641" y="354"/>
                  </a:lnTo>
                  <a:lnTo>
                    <a:pt x="630" y="355"/>
                  </a:lnTo>
                  <a:lnTo>
                    <a:pt x="618" y="355"/>
                  </a:lnTo>
                  <a:lnTo>
                    <a:pt x="618" y="355"/>
                  </a:lnTo>
                  <a:lnTo>
                    <a:pt x="611" y="354"/>
                  </a:lnTo>
                  <a:lnTo>
                    <a:pt x="606" y="351"/>
                  </a:lnTo>
                  <a:lnTo>
                    <a:pt x="604" y="347"/>
                  </a:lnTo>
                  <a:lnTo>
                    <a:pt x="602" y="341"/>
                  </a:lnTo>
                  <a:lnTo>
                    <a:pt x="602" y="341"/>
                  </a:lnTo>
                  <a:lnTo>
                    <a:pt x="605" y="336"/>
                  </a:lnTo>
                  <a:lnTo>
                    <a:pt x="608" y="332"/>
                  </a:lnTo>
                  <a:lnTo>
                    <a:pt x="613" y="329"/>
                  </a:lnTo>
                  <a:lnTo>
                    <a:pt x="620" y="329"/>
                  </a:lnTo>
                  <a:lnTo>
                    <a:pt x="620" y="329"/>
                  </a:lnTo>
                  <a:lnTo>
                    <a:pt x="630" y="332"/>
                  </a:lnTo>
                  <a:lnTo>
                    <a:pt x="639" y="337"/>
                  </a:lnTo>
                  <a:lnTo>
                    <a:pt x="647" y="344"/>
                  </a:lnTo>
                  <a:lnTo>
                    <a:pt x="654" y="351"/>
                  </a:lnTo>
                  <a:lnTo>
                    <a:pt x="654" y="351"/>
                  </a:lnTo>
                  <a:lnTo>
                    <a:pt x="654" y="353"/>
                  </a:lnTo>
                  <a:lnTo>
                    <a:pt x="653" y="354"/>
                  </a:lnTo>
                  <a:lnTo>
                    <a:pt x="653" y="354"/>
                  </a:lnTo>
                  <a:close/>
                  <a:moveTo>
                    <a:pt x="237" y="487"/>
                  </a:moveTo>
                  <a:lnTo>
                    <a:pt x="237" y="487"/>
                  </a:lnTo>
                  <a:lnTo>
                    <a:pt x="254" y="461"/>
                  </a:lnTo>
                  <a:lnTo>
                    <a:pt x="263" y="448"/>
                  </a:lnTo>
                  <a:lnTo>
                    <a:pt x="272" y="435"/>
                  </a:lnTo>
                  <a:lnTo>
                    <a:pt x="282" y="424"/>
                  </a:lnTo>
                  <a:lnTo>
                    <a:pt x="293" y="413"/>
                  </a:lnTo>
                  <a:lnTo>
                    <a:pt x="305" y="403"/>
                  </a:lnTo>
                  <a:lnTo>
                    <a:pt x="319" y="393"/>
                  </a:lnTo>
                  <a:lnTo>
                    <a:pt x="319" y="393"/>
                  </a:lnTo>
                  <a:lnTo>
                    <a:pt x="328" y="388"/>
                  </a:lnTo>
                  <a:lnTo>
                    <a:pt x="341" y="383"/>
                  </a:lnTo>
                  <a:lnTo>
                    <a:pt x="352" y="381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73" y="379"/>
                  </a:lnTo>
                  <a:lnTo>
                    <a:pt x="380" y="381"/>
                  </a:lnTo>
                  <a:lnTo>
                    <a:pt x="387" y="382"/>
                  </a:lnTo>
                  <a:lnTo>
                    <a:pt x="394" y="385"/>
                  </a:lnTo>
                  <a:lnTo>
                    <a:pt x="407" y="393"/>
                  </a:lnTo>
                  <a:lnTo>
                    <a:pt x="418" y="403"/>
                  </a:lnTo>
                  <a:lnTo>
                    <a:pt x="418" y="403"/>
                  </a:lnTo>
                  <a:lnTo>
                    <a:pt x="424" y="412"/>
                  </a:lnTo>
                  <a:lnTo>
                    <a:pt x="430" y="421"/>
                  </a:lnTo>
                  <a:lnTo>
                    <a:pt x="434" y="430"/>
                  </a:lnTo>
                  <a:lnTo>
                    <a:pt x="437" y="440"/>
                  </a:lnTo>
                  <a:lnTo>
                    <a:pt x="437" y="440"/>
                  </a:lnTo>
                  <a:lnTo>
                    <a:pt x="437" y="444"/>
                  </a:lnTo>
                  <a:lnTo>
                    <a:pt x="434" y="447"/>
                  </a:lnTo>
                  <a:lnTo>
                    <a:pt x="434" y="447"/>
                  </a:lnTo>
                  <a:lnTo>
                    <a:pt x="423" y="454"/>
                  </a:lnTo>
                  <a:lnTo>
                    <a:pt x="411" y="459"/>
                  </a:lnTo>
                  <a:lnTo>
                    <a:pt x="387" y="468"/>
                  </a:lnTo>
                  <a:lnTo>
                    <a:pt x="387" y="468"/>
                  </a:lnTo>
                  <a:lnTo>
                    <a:pt x="358" y="478"/>
                  </a:lnTo>
                  <a:lnTo>
                    <a:pt x="327" y="483"/>
                  </a:lnTo>
                  <a:lnTo>
                    <a:pt x="296" y="489"/>
                  </a:lnTo>
                  <a:lnTo>
                    <a:pt x="265" y="492"/>
                  </a:lnTo>
                  <a:lnTo>
                    <a:pt x="265" y="492"/>
                  </a:lnTo>
                  <a:lnTo>
                    <a:pt x="254" y="492"/>
                  </a:lnTo>
                  <a:lnTo>
                    <a:pt x="254" y="492"/>
                  </a:lnTo>
                  <a:lnTo>
                    <a:pt x="254" y="493"/>
                  </a:lnTo>
                  <a:lnTo>
                    <a:pt x="254" y="493"/>
                  </a:lnTo>
                  <a:lnTo>
                    <a:pt x="240" y="492"/>
                  </a:lnTo>
                  <a:lnTo>
                    <a:pt x="240" y="492"/>
                  </a:lnTo>
                  <a:lnTo>
                    <a:pt x="237" y="490"/>
                  </a:lnTo>
                  <a:lnTo>
                    <a:pt x="237" y="487"/>
                  </a:lnTo>
                  <a:lnTo>
                    <a:pt x="237" y="4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" name="Freeform 123"/>
            <p:cNvSpPr>
              <a:spLocks noEditPoints="1"/>
            </p:cNvSpPr>
            <p:nvPr/>
          </p:nvSpPr>
          <p:spPr bwMode="auto">
            <a:xfrm>
              <a:off x="11837696" y="3034202"/>
              <a:ext cx="330200" cy="265112"/>
            </a:xfrm>
            <a:custGeom>
              <a:avLst/>
              <a:gdLst>
                <a:gd name="T0" fmla="*/ 6 w 623"/>
                <a:gd name="T1" fmla="*/ 321 h 502"/>
                <a:gd name="T2" fmla="*/ 36 w 623"/>
                <a:gd name="T3" fmla="*/ 413 h 502"/>
                <a:gd name="T4" fmla="*/ 95 w 623"/>
                <a:gd name="T5" fmla="*/ 422 h 502"/>
                <a:gd name="T6" fmla="*/ 167 w 623"/>
                <a:gd name="T7" fmla="*/ 325 h 502"/>
                <a:gd name="T8" fmla="*/ 227 w 623"/>
                <a:gd name="T9" fmla="*/ 253 h 502"/>
                <a:gd name="T10" fmla="*/ 240 w 623"/>
                <a:gd name="T11" fmla="*/ 266 h 502"/>
                <a:gd name="T12" fmla="*/ 281 w 623"/>
                <a:gd name="T13" fmla="*/ 339 h 502"/>
                <a:gd name="T14" fmla="*/ 351 w 623"/>
                <a:gd name="T15" fmla="*/ 346 h 502"/>
                <a:gd name="T16" fmla="*/ 345 w 623"/>
                <a:gd name="T17" fmla="*/ 382 h 502"/>
                <a:gd name="T18" fmla="*/ 339 w 623"/>
                <a:gd name="T19" fmla="*/ 465 h 502"/>
                <a:gd name="T20" fmla="*/ 377 w 623"/>
                <a:gd name="T21" fmla="*/ 500 h 502"/>
                <a:gd name="T22" fmla="*/ 488 w 623"/>
                <a:gd name="T23" fmla="*/ 465 h 502"/>
                <a:gd name="T24" fmla="*/ 610 w 623"/>
                <a:gd name="T25" fmla="*/ 361 h 502"/>
                <a:gd name="T26" fmla="*/ 617 w 623"/>
                <a:gd name="T27" fmla="*/ 287 h 502"/>
                <a:gd name="T28" fmla="*/ 563 w 623"/>
                <a:gd name="T29" fmla="*/ 238 h 502"/>
                <a:gd name="T30" fmla="*/ 471 w 623"/>
                <a:gd name="T31" fmla="*/ 183 h 502"/>
                <a:gd name="T32" fmla="*/ 488 w 623"/>
                <a:gd name="T33" fmla="*/ 179 h 502"/>
                <a:gd name="T34" fmla="*/ 485 w 623"/>
                <a:gd name="T35" fmla="*/ 170 h 502"/>
                <a:gd name="T36" fmla="*/ 421 w 623"/>
                <a:gd name="T37" fmla="*/ 169 h 502"/>
                <a:gd name="T38" fmla="*/ 434 w 623"/>
                <a:gd name="T39" fmla="*/ 200 h 502"/>
                <a:gd name="T40" fmla="*/ 551 w 623"/>
                <a:gd name="T41" fmla="*/ 284 h 502"/>
                <a:gd name="T42" fmla="*/ 602 w 623"/>
                <a:gd name="T43" fmla="*/ 328 h 502"/>
                <a:gd name="T44" fmla="*/ 518 w 623"/>
                <a:gd name="T45" fmla="*/ 401 h 502"/>
                <a:gd name="T46" fmla="*/ 417 w 623"/>
                <a:gd name="T47" fmla="*/ 450 h 502"/>
                <a:gd name="T48" fmla="*/ 358 w 623"/>
                <a:gd name="T49" fmla="*/ 437 h 502"/>
                <a:gd name="T50" fmla="*/ 358 w 623"/>
                <a:gd name="T51" fmla="*/ 380 h 502"/>
                <a:gd name="T52" fmla="*/ 393 w 623"/>
                <a:gd name="T53" fmla="*/ 314 h 502"/>
                <a:gd name="T54" fmla="*/ 401 w 623"/>
                <a:gd name="T55" fmla="*/ 211 h 502"/>
                <a:gd name="T56" fmla="*/ 369 w 623"/>
                <a:gd name="T57" fmla="*/ 224 h 502"/>
                <a:gd name="T58" fmla="*/ 391 w 623"/>
                <a:gd name="T59" fmla="*/ 266 h 502"/>
                <a:gd name="T60" fmla="*/ 342 w 623"/>
                <a:gd name="T61" fmla="*/ 302 h 502"/>
                <a:gd name="T62" fmla="*/ 289 w 623"/>
                <a:gd name="T63" fmla="*/ 295 h 502"/>
                <a:gd name="T64" fmla="*/ 257 w 623"/>
                <a:gd name="T65" fmla="*/ 239 h 502"/>
                <a:gd name="T66" fmla="*/ 226 w 623"/>
                <a:gd name="T67" fmla="*/ 205 h 502"/>
                <a:gd name="T68" fmla="*/ 167 w 623"/>
                <a:gd name="T69" fmla="*/ 270 h 502"/>
                <a:gd name="T70" fmla="*/ 88 w 623"/>
                <a:gd name="T71" fmla="*/ 377 h 502"/>
                <a:gd name="T72" fmla="*/ 31 w 623"/>
                <a:gd name="T73" fmla="*/ 360 h 502"/>
                <a:gd name="T74" fmla="*/ 18 w 623"/>
                <a:gd name="T75" fmla="*/ 270 h 502"/>
                <a:gd name="T76" fmla="*/ 104 w 623"/>
                <a:gd name="T77" fmla="*/ 225 h 502"/>
                <a:gd name="T78" fmla="*/ 220 w 623"/>
                <a:gd name="T79" fmla="*/ 110 h 502"/>
                <a:gd name="T80" fmla="*/ 264 w 623"/>
                <a:gd name="T81" fmla="*/ 110 h 502"/>
                <a:gd name="T82" fmla="*/ 290 w 623"/>
                <a:gd name="T83" fmla="*/ 72 h 502"/>
                <a:gd name="T84" fmla="*/ 264 w 623"/>
                <a:gd name="T85" fmla="*/ 35 h 502"/>
                <a:gd name="T86" fmla="*/ 215 w 623"/>
                <a:gd name="T87" fmla="*/ 3 h 502"/>
                <a:gd name="T88" fmla="*/ 188 w 623"/>
                <a:gd name="T89" fmla="*/ 59 h 502"/>
                <a:gd name="T90" fmla="*/ 209 w 623"/>
                <a:gd name="T91" fmla="*/ 101 h 502"/>
                <a:gd name="T92" fmla="*/ 125 w 623"/>
                <a:gd name="T93" fmla="*/ 191 h 502"/>
                <a:gd name="T94" fmla="*/ 18 w 623"/>
                <a:gd name="T95" fmla="*/ 255 h 502"/>
                <a:gd name="T96" fmla="*/ 10 w 623"/>
                <a:gd name="T97" fmla="*/ 256 h 502"/>
                <a:gd name="T98" fmla="*/ 3 w 623"/>
                <a:gd name="T99" fmla="*/ 270 h 502"/>
                <a:gd name="T100" fmla="*/ 245 w 623"/>
                <a:gd name="T101" fmla="*/ 54 h 502"/>
                <a:gd name="T102" fmla="*/ 278 w 623"/>
                <a:gd name="T103" fmla="*/ 82 h 502"/>
                <a:gd name="T104" fmla="*/ 240 w 623"/>
                <a:gd name="T105" fmla="*/ 85 h 502"/>
                <a:gd name="T106" fmla="*/ 198 w 623"/>
                <a:gd name="T107" fmla="*/ 57 h 502"/>
                <a:gd name="T108" fmla="*/ 217 w 623"/>
                <a:gd name="T109" fmla="*/ 41 h 502"/>
                <a:gd name="T110" fmla="*/ 231 w 623"/>
                <a:gd name="T111" fmla="*/ 72 h 502"/>
                <a:gd name="T112" fmla="*/ 202 w 623"/>
                <a:gd name="T113" fmla="*/ 68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3" h="502">
                  <a:moveTo>
                    <a:pt x="3" y="270"/>
                  </a:moveTo>
                  <a:lnTo>
                    <a:pt x="3" y="270"/>
                  </a:lnTo>
                  <a:lnTo>
                    <a:pt x="6" y="270"/>
                  </a:lnTo>
                  <a:lnTo>
                    <a:pt x="7" y="271"/>
                  </a:lnTo>
                  <a:lnTo>
                    <a:pt x="7" y="276"/>
                  </a:lnTo>
                  <a:lnTo>
                    <a:pt x="7" y="276"/>
                  </a:lnTo>
                  <a:lnTo>
                    <a:pt x="6" y="298"/>
                  </a:lnTo>
                  <a:lnTo>
                    <a:pt x="6" y="321"/>
                  </a:lnTo>
                  <a:lnTo>
                    <a:pt x="7" y="342"/>
                  </a:lnTo>
                  <a:lnTo>
                    <a:pt x="13" y="364"/>
                  </a:lnTo>
                  <a:lnTo>
                    <a:pt x="13" y="364"/>
                  </a:lnTo>
                  <a:lnTo>
                    <a:pt x="17" y="378"/>
                  </a:lnTo>
                  <a:lnTo>
                    <a:pt x="21" y="391"/>
                  </a:lnTo>
                  <a:lnTo>
                    <a:pt x="28" y="402"/>
                  </a:lnTo>
                  <a:lnTo>
                    <a:pt x="36" y="413"/>
                  </a:lnTo>
                  <a:lnTo>
                    <a:pt x="36" y="413"/>
                  </a:lnTo>
                  <a:lnTo>
                    <a:pt x="42" y="420"/>
                  </a:lnTo>
                  <a:lnTo>
                    <a:pt x="49" y="426"/>
                  </a:lnTo>
                  <a:lnTo>
                    <a:pt x="57" y="429"/>
                  </a:lnTo>
                  <a:lnTo>
                    <a:pt x="64" y="430"/>
                  </a:lnTo>
                  <a:lnTo>
                    <a:pt x="71" y="430"/>
                  </a:lnTo>
                  <a:lnTo>
                    <a:pt x="80" y="429"/>
                  </a:lnTo>
                  <a:lnTo>
                    <a:pt x="88" y="426"/>
                  </a:lnTo>
                  <a:lnTo>
                    <a:pt x="95" y="422"/>
                  </a:lnTo>
                  <a:lnTo>
                    <a:pt x="95" y="422"/>
                  </a:lnTo>
                  <a:lnTo>
                    <a:pt x="104" y="415"/>
                  </a:lnTo>
                  <a:lnTo>
                    <a:pt x="112" y="406"/>
                  </a:lnTo>
                  <a:lnTo>
                    <a:pt x="112" y="406"/>
                  </a:lnTo>
                  <a:lnTo>
                    <a:pt x="128" y="387"/>
                  </a:lnTo>
                  <a:lnTo>
                    <a:pt x="143" y="364"/>
                  </a:lnTo>
                  <a:lnTo>
                    <a:pt x="143" y="364"/>
                  </a:lnTo>
                  <a:lnTo>
                    <a:pt x="167" y="325"/>
                  </a:lnTo>
                  <a:lnTo>
                    <a:pt x="178" y="305"/>
                  </a:lnTo>
                  <a:lnTo>
                    <a:pt x="191" y="287"/>
                  </a:lnTo>
                  <a:lnTo>
                    <a:pt x="191" y="287"/>
                  </a:lnTo>
                  <a:lnTo>
                    <a:pt x="205" y="270"/>
                  </a:lnTo>
                  <a:lnTo>
                    <a:pt x="212" y="263"/>
                  </a:lnTo>
                  <a:lnTo>
                    <a:pt x="220" y="256"/>
                  </a:lnTo>
                  <a:lnTo>
                    <a:pt x="220" y="256"/>
                  </a:lnTo>
                  <a:lnTo>
                    <a:pt x="227" y="253"/>
                  </a:lnTo>
                  <a:lnTo>
                    <a:pt x="231" y="252"/>
                  </a:lnTo>
                  <a:lnTo>
                    <a:pt x="233" y="252"/>
                  </a:lnTo>
                  <a:lnTo>
                    <a:pt x="236" y="253"/>
                  </a:lnTo>
                  <a:lnTo>
                    <a:pt x="237" y="256"/>
                  </a:lnTo>
                  <a:lnTo>
                    <a:pt x="240" y="264"/>
                  </a:lnTo>
                  <a:lnTo>
                    <a:pt x="240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4" y="283"/>
                  </a:lnTo>
                  <a:lnTo>
                    <a:pt x="250" y="298"/>
                  </a:lnTo>
                  <a:lnTo>
                    <a:pt x="250" y="298"/>
                  </a:lnTo>
                  <a:lnTo>
                    <a:pt x="255" y="309"/>
                  </a:lnTo>
                  <a:lnTo>
                    <a:pt x="262" y="321"/>
                  </a:lnTo>
                  <a:lnTo>
                    <a:pt x="271" y="330"/>
                  </a:lnTo>
                  <a:lnTo>
                    <a:pt x="281" y="339"/>
                  </a:lnTo>
                  <a:lnTo>
                    <a:pt x="281" y="339"/>
                  </a:lnTo>
                  <a:lnTo>
                    <a:pt x="289" y="344"/>
                  </a:lnTo>
                  <a:lnTo>
                    <a:pt x="297" y="347"/>
                  </a:lnTo>
                  <a:lnTo>
                    <a:pt x="306" y="350"/>
                  </a:lnTo>
                  <a:lnTo>
                    <a:pt x="314" y="351"/>
                  </a:lnTo>
                  <a:lnTo>
                    <a:pt x="324" y="351"/>
                  </a:lnTo>
                  <a:lnTo>
                    <a:pt x="332" y="350"/>
                  </a:lnTo>
                  <a:lnTo>
                    <a:pt x="351" y="346"/>
                  </a:lnTo>
                  <a:lnTo>
                    <a:pt x="351" y="346"/>
                  </a:lnTo>
                  <a:lnTo>
                    <a:pt x="354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6" y="344"/>
                  </a:lnTo>
                  <a:lnTo>
                    <a:pt x="356" y="347"/>
                  </a:lnTo>
                  <a:lnTo>
                    <a:pt x="355" y="350"/>
                  </a:lnTo>
                  <a:lnTo>
                    <a:pt x="355" y="350"/>
                  </a:lnTo>
                  <a:lnTo>
                    <a:pt x="345" y="382"/>
                  </a:lnTo>
                  <a:lnTo>
                    <a:pt x="341" y="399"/>
                  </a:lnTo>
                  <a:lnTo>
                    <a:pt x="338" y="416"/>
                  </a:lnTo>
                  <a:lnTo>
                    <a:pt x="338" y="416"/>
                  </a:lnTo>
                  <a:lnTo>
                    <a:pt x="337" y="427"/>
                  </a:lnTo>
                  <a:lnTo>
                    <a:pt x="337" y="440"/>
                  </a:lnTo>
                  <a:lnTo>
                    <a:pt x="337" y="453"/>
                  </a:lnTo>
                  <a:lnTo>
                    <a:pt x="339" y="465"/>
                  </a:lnTo>
                  <a:lnTo>
                    <a:pt x="339" y="465"/>
                  </a:lnTo>
                  <a:lnTo>
                    <a:pt x="345" y="478"/>
                  </a:lnTo>
                  <a:lnTo>
                    <a:pt x="349" y="483"/>
                  </a:lnTo>
                  <a:lnTo>
                    <a:pt x="354" y="488"/>
                  </a:lnTo>
                  <a:lnTo>
                    <a:pt x="358" y="492"/>
                  </a:lnTo>
                  <a:lnTo>
                    <a:pt x="363" y="496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77" y="500"/>
                  </a:lnTo>
                  <a:lnTo>
                    <a:pt x="386" y="502"/>
                  </a:lnTo>
                  <a:lnTo>
                    <a:pt x="394" y="502"/>
                  </a:lnTo>
                  <a:lnTo>
                    <a:pt x="411" y="499"/>
                  </a:lnTo>
                  <a:lnTo>
                    <a:pt x="411" y="499"/>
                  </a:lnTo>
                  <a:lnTo>
                    <a:pt x="431" y="493"/>
                  </a:lnTo>
                  <a:lnTo>
                    <a:pt x="450" y="485"/>
                  </a:lnTo>
                  <a:lnTo>
                    <a:pt x="470" y="476"/>
                  </a:lnTo>
                  <a:lnTo>
                    <a:pt x="488" y="465"/>
                  </a:lnTo>
                  <a:lnTo>
                    <a:pt x="488" y="465"/>
                  </a:lnTo>
                  <a:lnTo>
                    <a:pt x="518" y="448"/>
                  </a:lnTo>
                  <a:lnTo>
                    <a:pt x="544" y="429"/>
                  </a:lnTo>
                  <a:lnTo>
                    <a:pt x="570" y="408"/>
                  </a:lnTo>
                  <a:lnTo>
                    <a:pt x="593" y="384"/>
                  </a:lnTo>
                  <a:lnTo>
                    <a:pt x="593" y="384"/>
                  </a:lnTo>
                  <a:lnTo>
                    <a:pt x="606" y="368"/>
                  </a:lnTo>
                  <a:lnTo>
                    <a:pt x="610" y="361"/>
                  </a:lnTo>
                  <a:lnTo>
                    <a:pt x="615" y="353"/>
                  </a:lnTo>
                  <a:lnTo>
                    <a:pt x="619" y="344"/>
                  </a:lnTo>
                  <a:lnTo>
                    <a:pt x="620" y="335"/>
                  </a:lnTo>
                  <a:lnTo>
                    <a:pt x="622" y="325"/>
                  </a:lnTo>
                  <a:lnTo>
                    <a:pt x="623" y="315"/>
                  </a:lnTo>
                  <a:lnTo>
                    <a:pt x="623" y="315"/>
                  </a:lnTo>
                  <a:lnTo>
                    <a:pt x="622" y="301"/>
                  </a:lnTo>
                  <a:lnTo>
                    <a:pt x="617" y="287"/>
                  </a:lnTo>
                  <a:lnTo>
                    <a:pt x="615" y="281"/>
                  </a:lnTo>
                  <a:lnTo>
                    <a:pt x="610" y="276"/>
                  </a:lnTo>
                  <a:lnTo>
                    <a:pt x="606" y="270"/>
                  </a:lnTo>
                  <a:lnTo>
                    <a:pt x="600" y="264"/>
                  </a:lnTo>
                  <a:lnTo>
                    <a:pt x="600" y="264"/>
                  </a:lnTo>
                  <a:lnTo>
                    <a:pt x="578" y="248"/>
                  </a:lnTo>
                  <a:lnTo>
                    <a:pt x="578" y="248"/>
                  </a:lnTo>
                  <a:lnTo>
                    <a:pt x="563" y="238"/>
                  </a:lnTo>
                  <a:lnTo>
                    <a:pt x="546" y="229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492" y="200"/>
                  </a:lnTo>
                  <a:lnTo>
                    <a:pt x="483" y="193"/>
                  </a:lnTo>
                  <a:lnTo>
                    <a:pt x="473" y="184"/>
                  </a:lnTo>
                  <a:lnTo>
                    <a:pt x="473" y="184"/>
                  </a:lnTo>
                  <a:lnTo>
                    <a:pt x="471" y="183"/>
                  </a:lnTo>
                  <a:lnTo>
                    <a:pt x="470" y="182"/>
                  </a:lnTo>
                  <a:lnTo>
                    <a:pt x="470" y="180"/>
                  </a:lnTo>
                  <a:lnTo>
                    <a:pt x="470" y="180"/>
                  </a:lnTo>
                  <a:lnTo>
                    <a:pt x="471" y="180"/>
                  </a:lnTo>
                  <a:lnTo>
                    <a:pt x="474" y="180"/>
                  </a:lnTo>
                  <a:lnTo>
                    <a:pt x="474" y="180"/>
                  </a:lnTo>
                  <a:lnTo>
                    <a:pt x="488" y="179"/>
                  </a:lnTo>
                  <a:lnTo>
                    <a:pt x="488" y="179"/>
                  </a:lnTo>
                  <a:lnTo>
                    <a:pt x="490" y="177"/>
                  </a:lnTo>
                  <a:lnTo>
                    <a:pt x="491" y="176"/>
                  </a:lnTo>
                  <a:lnTo>
                    <a:pt x="491" y="176"/>
                  </a:lnTo>
                  <a:lnTo>
                    <a:pt x="491" y="175"/>
                  </a:lnTo>
                  <a:lnTo>
                    <a:pt x="490" y="173"/>
                  </a:lnTo>
                  <a:lnTo>
                    <a:pt x="490" y="173"/>
                  </a:lnTo>
                  <a:lnTo>
                    <a:pt x="485" y="170"/>
                  </a:lnTo>
                  <a:lnTo>
                    <a:pt x="485" y="170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31" y="138"/>
                  </a:lnTo>
                  <a:lnTo>
                    <a:pt x="429" y="138"/>
                  </a:lnTo>
                  <a:lnTo>
                    <a:pt x="428" y="139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1" y="169"/>
                  </a:lnTo>
                  <a:lnTo>
                    <a:pt x="421" y="169"/>
                  </a:lnTo>
                  <a:lnTo>
                    <a:pt x="419" y="177"/>
                  </a:lnTo>
                  <a:lnTo>
                    <a:pt x="421" y="182"/>
                  </a:lnTo>
                  <a:lnTo>
                    <a:pt x="424" y="186"/>
                  </a:lnTo>
                  <a:lnTo>
                    <a:pt x="424" y="186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34" y="200"/>
                  </a:lnTo>
                  <a:lnTo>
                    <a:pt x="445" y="212"/>
                  </a:lnTo>
                  <a:lnTo>
                    <a:pt x="445" y="212"/>
                  </a:lnTo>
                  <a:lnTo>
                    <a:pt x="462" y="228"/>
                  </a:lnTo>
                  <a:lnTo>
                    <a:pt x="478" y="242"/>
                  </a:lnTo>
                  <a:lnTo>
                    <a:pt x="498" y="255"/>
                  </a:lnTo>
                  <a:lnTo>
                    <a:pt x="518" y="266"/>
                  </a:lnTo>
                  <a:lnTo>
                    <a:pt x="518" y="266"/>
                  </a:lnTo>
                  <a:lnTo>
                    <a:pt x="551" y="284"/>
                  </a:lnTo>
                  <a:lnTo>
                    <a:pt x="568" y="292"/>
                  </a:lnTo>
                  <a:lnTo>
                    <a:pt x="584" y="304"/>
                  </a:lnTo>
                  <a:lnTo>
                    <a:pt x="584" y="304"/>
                  </a:lnTo>
                  <a:lnTo>
                    <a:pt x="593" y="311"/>
                  </a:lnTo>
                  <a:lnTo>
                    <a:pt x="600" y="321"/>
                  </a:lnTo>
                  <a:lnTo>
                    <a:pt x="600" y="321"/>
                  </a:lnTo>
                  <a:lnTo>
                    <a:pt x="603" y="325"/>
                  </a:lnTo>
                  <a:lnTo>
                    <a:pt x="602" y="328"/>
                  </a:lnTo>
                  <a:lnTo>
                    <a:pt x="600" y="330"/>
                  </a:lnTo>
                  <a:lnTo>
                    <a:pt x="600" y="330"/>
                  </a:lnTo>
                  <a:lnTo>
                    <a:pt x="592" y="340"/>
                  </a:lnTo>
                  <a:lnTo>
                    <a:pt x="581" y="350"/>
                  </a:lnTo>
                  <a:lnTo>
                    <a:pt x="581" y="350"/>
                  </a:lnTo>
                  <a:lnTo>
                    <a:pt x="561" y="368"/>
                  </a:lnTo>
                  <a:lnTo>
                    <a:pt x="540" y="385"/>
                  </a:lnTo>
                  <a:lnTo>
                    <a:pt x="518" y="401"/>
                  </a:lnTo>
                  <a:lnTo>
                    <a:pt x="495" y="415"/>
                  </a:lnTo>
                  <a:lnTo>
                    <a:pt x="495" y="415"/>
                  </a:lnTo>
                  <a:lnTo>
                    <a:pt x="480" y="424"/>
                  </a:lnTo>
                  <a:lnTo>
                    <a:pt x="463" y="433"/>
                  </a:lnTo>
                  <a:lnTo>
                    <a:pt x="448" y="440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17" y="450"/>
                  </a:lnTo>
                  <a:lnTo>
                    <a:pt x="403" y="453"/>
                  </a:lnTo>
                  <a:lnTo>
                    <a:pt x="389" y="451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69" y="447"/>
                  </a:lnTo>
                  <a:lnTo>
                    <a:pt x="365" y="444"/>
                  </a:lnTo>
                  <a:lnTo>
                    <a:pt x="361" y="441"/>
                  </a:lnTo>
                  <a:lnTo>
                    <a:pt x="358" y="437"/>
                  </a:lnTo>
                  <a:lnTo>
                    <a:pt x="355" y="433"/>
                  </a:lnTo>
                  <a:lnTo>
                    <a:pt x="354" y="429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2" y="405"/>
                  </a:lnTo>
                  <a:lnTo>
                    <a:pt x="354" y="394"/>
                  </a:lnTo>
                  <a:lnTo>
                    <a:pt x="354" y="394"/>
                  </a:lnTo>
                  <a:lnTo>
                    <a:pt x="358" y="380"/>
                  </a:lnTo>
                  <a:lnTo>
                    <a:pt x="362" y="365"/>
                  </a:lnTo>
                  <a:lnTo>
                    <a:pt x="370" y="339"/>
                  </a:lnTo>
                  <a:lnTo>
                    <a:pt x="370" y="339"/>
                  </a:lnTo>
                  <a:lnTo>
                    <a:pt x="373" y="335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386" y="322"/>
                  </a:lnTo>
                  <a:lnTo>
                    <a:pt x="393" y="314"/>
                  </a:lnTo>
                  <a:lnTo>
                    <a:pt x="398" y="302"/>
                  </a:lnTo>
                  <a:lnTo>
                    <a:pt x="403" y="291"/>
                  </a:lnTo>
                  <a:lnTo>
                    <a:pt x="403" y="291"/>
                  </a:lnTo>
                  <a:lnTo>
                    <a:pt x="407" y="271"/>
                  </a:lnTo>
                  <a:lnTo>
                    <a:pt x="407" y="250"/>
                  </a:lnTo>
                  <a:lnTo>
                    <a:pt x="405" y="231"/>
                  </a:lnTo>
                  <a:lnTo>
                    <a:pt x="401" y="211"/>
                  </a:lnTo>
                  <a:lnTo>
                    <a:pt x="401" y="211"/>
                  </a:lnTo>
                  <a:lnTo>
                    <a:pt x="397" y="200"/>
                  </a:lnTo>
                  <a:lnTo>
                    <a:pt x="391" y="189"/>
                  </a:lnTo>
                  <a:lnTo>
                    <a:pt x="386" y="179"/>
                  </a:lnTo>
                  <a:lnTo>
                    <a:pt x="376" y="169"/>
                  </a:lnTo>
                  <a:lnTo>
                    <a:pt x="376" y="169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4"/>
                  </a:lnTo>
                  <a:lnTo>
                    <a:pt x="370" y="226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80" y="238"/>
                  </a:lnTo>
                  <a:lnTo>
                    <a:pt x="384" y="246"/>
                  </a:lnTo>
                  <a:lnTo>
                    <a:pt x="389" y="256"/>
                  </a:lnTo>
                  <a:lnTo>
                    <a:pt x="391" y="266"/>
                  </a:lnTo>
                  <a:lnTo>
                    <a:pt x="391" y="266"/>
                  </a:lnTo>
                  <a:lnTo>
                    <a:pt x="391" y="269"/>
                  </a:lnTo>
                  <a:lnTo>
                    <a:pt x="390" y="271"/>
                  </a:lnTo>
                  <a:lnTo>
                    <a:pt x="390" y="271"/>
                  </a:lnTo>
                  <a:lnTo>
                    <a:pt x="376" y="285"/>
                  </a:lnTo>
                  <a:lnTo>
                    <a:pt x="368" y="290"/>
                  </a:lnTo>
                  <a:lnTo>
                    <a:pt x="359" y="295"/>
                  </a:lnTo>
                  <a:lnTo>
                    <a:pt x="351" y="299"/>
                  </a:lnTo>
                  <a:lnTo>
                    <a:pt x="342" y="302"/>
                  </a:lnTo>
                  <a:lnTo>
                    <a:pt x="332" y="304"/>
                  </a:lnTo>
                  <a:lnTo>
                    <a:pt x="323" y="304"/>
                  </a:lnTo>
                  <a:lnTo>
                    <a:pt x="323" y="304"/>
                  </a:lnTo>
                  <a:lnTo>
                    <a:pt x="316" y="304"/>
                  </a:lnTo>
                  <a:lnTo>
                    <a:pt x="309" y="304"/>
                  </a:lnTo>
                  <a:lnTo>
                    <a:pt x="302" y="301"/>
                  </a:lnTo>
                  <a:lnTo>
                    <a:pt x="295" y="298"/>
                  </a:lnTo>
                  <a:lnTo>
                    <a:pt x="289" y="295"/>
                  </a:lnTo>
                  <a:lnTo>
                    <a:pt x="283" y="290"/>
                  </a:lnTo>
                  <a:lnTo>
                    <a:pt x="279" y="285"/>
                  </a:lnTo>
                  <a:lnTo>
                    <a:pt x="275" y="278"/>
                  </a:lnTo>
                  <a:lnTo>
                    <a:pt x="275" y="278"/>
                  </a:lnTo>
                  <a:lnTo>
                    <a:pt x="265" y="260"/>
                  </a:lnTo>
                  <a:lnTo>
                    <a:pt x="265" y="260"/>
                  </a:lnTo>
                  <a:lnTo>
                    <a:pt x="261" y="249"/>
                  </a:lnTo>
                  <a:lnTo>
                    <a:pt x="257" y="239"/>
                  </a:lnTo>
                  <a:lnTo>
                    <a:pt x="252" y="217"/>
                  </a:lnTo>
                  <a:lnTo>
                    <a:pt x="252" y="217"/>
                  </a:lnTo>
                  <a:lnTo>
                    <a:pt x="250" y="211"/>
                  </a:lnTo>
                  <a:lnTo>
                    <a:pt x="247" y="207"/>
                  </a:lnTo>
                  <a:lnTo>
                    <a:pt x="241" y="205"/>
                  </a:lnTo>
                  <a:lnTo>
                    <a:pt x="236" y="204"/>
                  </a:lnTo>
                  <a:lnTo>
                    <a:pt x="236" y="204"/>
                  </a:lnTo>
                  <a:lnTo>
                    <a:pt x="226" y="205"/>
                  </a:lnTo>
                  <a:lnTo>
                    <a:pt x="217" y="210"/>
                  </a:lnTo>
                  <a:lnTo>
                    <a:pt x="210" y="214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194" y="232"/>
                  </a:lnTo>
                  <a:lnTo>
                    <a:pt x="184" y="243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47" y="305"/>
                  </a:lnTo>
                  <a:lnTo>
                    <a:pt x="136" y="323"/>
                  </a:lnTo>
                  <a:lnTo>
                    <a:pt x="125" y="340"/>
                  </a:lnTo>
                  <a:lnTo>
                    <a:pt x="125" y="340"/>
                  </a:lnTo>
                  <a:lnTo>
                    <a:pt x="116" y="350"/>
                  </a:lnTo>
                  <a:lnTo>
                    <a:pt x="108" y="360"/>
                  </a:lnTo>
                  <a:lnTo>
                    <a:pt x="100" y="368"/>
                  </a:lnTo>
                  <a:lnTo>
                    <a:pt x="88" y="377"/>
                  </a:lnTo>
                  <a:lnTo>
                    <a:pt x="88" y="377"/>
                  </a:lnTo>
                  <a:lnTo>
                    <a:pt x="78" y="381"/>
                  </a:lnTo>
                  <a:lnTo>
                    <a:pt x="67" y="382"/>
                  </a:lnTo>
                  <a:lnTo>
                    <a:pt x="56" y="381"/>
                  </a:lnTo>
                  <a:lnTo>
                    <a:pt x="46" y="375"/>
                  </a:lnTo>
                  <a:lnTo>
                    <a:pt x="46" y="375"/>
                  </a:lnTo>
                  <a:lnTo>
                    <a:pt x="38" y="368"/>
                  </a:lnTo>
                  <a:lnTo>
                    <a:pt x="31" y="360"/>
                  </a:lnTo>
                  <a:lnTo>
                    <a:pt x="27" y="351"/>
                  </a:lnTo>
                  <a:lnTo>
                    <a:pt x="22" y="340"/>
                  </a:lnTo>
                  <a:lnTo>
                    <a:pt x="22" y="340"/>
                  </a:lnTo>
                  <a:lnTo>
                    <a:pt x="20" y="323"/>
                  </a:lnTo>
                  <a:lnTo>
                    <a:pt x="18" y="307"/>
                  </a:lnTo>
                  <a:lnTo>
                    <a:pt x="18" y="273"/>
                  </a:lnTo>
                  <a:lnTo>
                    <a:pt x="18" y="273"/>
                  </a:lnTo>
                  <a:lnTo>
                    <a:pt x="18" y="270"/>
                  </a:lnTo>
                  <a:lnTo>
                    <a:pt x="20" y="267"/>
                  </a:lnTo>
                  <a:lnTo>
                    <a:pt x="24" y="264"/>
                  </a:lnTo>
                  <a:lnTo>
                    <a:pt x="24" y="264"/>
                  </a:lnTo>
                  <a:lnTo>
                    <a:pt x="45" y="256"/>
                  </a:lnTo>
                  <a:lnTo>
                    <a:pt x="66" y="248"/>
                  </a:lnTo>
                  <a:lnTo>
                    <a:pt x="86" y="238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22" y="214"/>
                  </a:lnTo>
                  <a:lnTo>
                    <a:pt x="139" y="201"/>
                  </a:lnTo>
                  <a:lnTo>
                    <a:pt x="154" y="189"/>
                  </a:lnTo>
                  <a:lnTo>
                    <a:pt x="170" y="175"/>
                  </a:lnTo>
                  <a:lnTo>
                    <a:pt x="184" y="160"/>
                  </a:lnTo>
                  <a:lnTo>
                    <a:pt x="196" y="144"/>
                  </a:lnTo>
                  <a:lnTo>
                    <a:pt x="209" y="128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3" y="107"/>
                  </a:lnTo>
                  <a:lnTo>
                    <a:pt x="229" y="107"/>
                  </a:lnTo>
                  <a:lnTo>
                    <a:pt x="229" y="107"/>
                  </a:lnTo>
                  <a:lnTo>
                    <a:pt x="244" y="110"/>
                  </a:lnTo>
                  <a:lnTo>
                    <a:pt x="260" y="110"/>
                  </a:lnTo>
                  <a:lnTo>
                    <a:pt x="260" y="110"/>
                  </a:lnTo>
                  <a:lnTo>
                    <a:pt x="264" y="110"/>
                  </a:lnTo>
                  <a:lnTo>
                    <a:pt x="269" y="109"/>
                  </a:lnTo>
                  <a:lnTo>
                    <a:pt x="274" y="107"/>
                  </a:lnTo>
                  <a:lnTo>
                    <a:pt x="278" y="103"/>
                  </a:lnTo>
                  <a:lnTo>
                    <a:pt x="278" y="103"/>
                  </a:lnTo>
                  <a:lnTo>
                    <a:pt x="285" y="92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90" y="72"/>
                  </a:lnTo>
                  <a:lnTo>
                    <a:pt x="290" y="66"/>
                  </a:lnTo>
                  <a:lnTo>
                    <a:pt x="288" y="59"/>
                  </a:lnTo>
                  <a:lnTo>
                    <a:pt x="285" y="54"/>
                  </a:lnTo>
                  <a:lnTo>
                    <a:pt x="285" y="54"/>
                  </a:lnTo>
                  <a:lnTo>
                    <a:pt x="281" y="48"/>
                  </a:lnTo>
                  <a:lnTo>
                    <a:pt x="275" y="42"/>
                  </a:lnTo>
                  <a:lnTo>
                    <a:pt x="264" y="35"/>
                  </a:lnTo>
                  <a:lnTo>
                    <a:pt x="264" y="35"/>
                  </a:lnTo>
                  <a:lnTo>
                    <a:pt x="240" y="19"/>
                  </a:lnTo>
                  <a:lnTo>
                    <a:pt x="229" y="12"/>
                  </a:lnTo>
                  <a:lnTo>
                    <a:pt x="219" y="2"/>
                  </a:lnTo>
                  <a:lnTo>
                    <a:pt x="219" y="2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5" y="3"/>
                  </a:lnTo>
                  <a:lnTo>
                    <a:pt x="215" y="3"/>
                  </a:lnTo>
                  <a:lnTo>
                    <a:pt x="212" y="10"/>
                  </a:lnTo>
                  <a:lnTo>
                    <a:pt x="208" y="17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195" y="40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8" y="59"/>
                  </a:lnTo>
                  <a:lnTo>
                    <a:pt x="187" y="68"/>
                  </a:lnTo>
                  <a:lnTo>
                    <a:pt x="187" y="75"/>
                  </a:lnTo>
                  <a:lnTo>
                    <a:pt x="188" y="80"/>
                  </a:lnTo>
                  <a:lnTo>
                    <a:pt x="191" y="86"/>
                  </a:lnTo>
                  <a:lnTo>
                    <a:pt x="195" y="90"/>
                  </a:lnTo>
                  <a:lnTo>
                    <a:pt x="201" y="96"/>
                  </a:lnTo>
                  <a:lnTo>
                    <a:pt x="209" y="101"/>
                  </a:lnTo>
                  <a:lnTo>
                    <a:pt x="209" y="101"/>
                  </a:lnTo>
                  <a:lnTo>
                    <a:pt x="210" y="103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73" y="151"/>
                  </a:lnTo>
                  <a:lnTo>
                    <a:pt x="149" y="172"/>
                  </a:lnTo>
                  <a:lnTo>
                    <a:pt x="125" y="191"/>
                  </a:lnTo>
                  <a:lnTo>
                    <a:pt x="100" y="210"/>
                  </a:lnTo>
                  <a:lnTo>
                    <a:pt x="100" y="210"/>
                  </a:lnTo>
                  <a:lnTo>
                    <a:pt x="62" y="232"/>
                  </a:lnTo>
                  <a:lnTo>
                    <a:pt x="43" y="243"/>
                  </a:lnTo>
                  <a:lnTo>
                    <a:pt x="24" y="253"/>
                  </a:lnTo>
                  <a:lnTo>
                    <a:pt x="24" y="253"/>
                  </a:lnTo>
                  <a:lnTo>
                    <a:pt x="20" y="255"/>
                  </a:lnTo>
                  <a:lnTo>
                    <a:pt x="18" y="255"/>
                  </a:lnTo>
                  <a:lnTo>
                    <a:pt x="17" y="252"/>
                  </a:lnTo>
                  <a:lnTo>
                    <a:pt x="17" y="252"/>
                  </a:lnTo>
                  <a:lnTo>
                    <a:pt x="15" y="250"/>
                  </a:lnTo>
                  <a:lnTo>
                    <a:pt x="14" y="249"/>
                  </a:lnTo>
                  <a:lnTo>
                    <a:pt x="13" y="250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10" y="256"/>
                  </a:lnTo>
                  <a:lnTo>
                    <a:pt x="8" y="260"/>
                  </a:lnTo>
                  <a:lnTo>
                    <a:pt x="1" y="266"/>
                  </a:lnTo>
                  <a:lnTo>
                    <a:pt x="1" y="266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1" y="270"/>
                  </a:lnTo>
                  <a:lnTo>
                    <a:pt x="3" y="270"/>
                  </a:lnTo>
                  <a:lnTo>
                    <a:pt x="3" y="270"/>
                  </a:lnTo>
                  <a:close/>
                  <a:moveTo>
                    <a:pt x="237" y="80"/>
                  </a:moveTo>
                  <a:lnTo>
                    <a:pt x="237" y="80"/>
                  </a:lnTo>
                  <a:lnTo>
                    <a:pt x="241" y="69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4" y="55"/>
                  </a:lnTo>
                  <a:lnTo>
                    <a:pt x="245" y="54"/>
                  </a:lnTo>
                  <a:lnTo>
                    <a:pt x="247" y="54"/>
                  </a:lnTo>
                  <a:lnTo>
                    <a:pt x="248" y="55"/>
                  </a:lnTo>
                  <a:lnTo>
                    <a:pt x="248" y="55"/>
                  </a:lnTo>
                  <a:lnTo>
                    <a:pt x="262" y="64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9"/>
                  </a:lnTo>
                  <a:lnTo>
                    <a:pt x="278" y="82"/>
                  </a:lnTo>
                  <a:lnTo>
                    <a:pt x="278" y="85"/>
                  </a:lnTo>
                  <a:lnTo>
                    <a:pt x="278" y="85"/>
                  </a:lnTo>
                  <a:lnTo>
                    <a:pt x="275" y="86"/>
                  </a:lnTo>
                  <a:lnTo>
                    <a:pt x="274" y="87"/>
                  </a:lnTo>
                  <a:lnTo>
                    <a:pt x="268" y="89"/>
                  </a:lnTo>
                  <a:lnTo>
                    <a:pt x="268" y="89"/>
                  </a:lnTo>
                  <a:lnTo>
                    <a:pt x="254" y="87"/>
                  </a:lnTo>
                  <a:lnTo>
                    <a:pt x="240" y="85"/>
                  </a:lnTo>
                  <a:lnTo>
                    <a:pt x="240" y="85"/>
                  </a:lnTo>
                  <a:lnTo>
                    <a:pt x="237" y="83"/>
                  </a:lnTo>
                  <a:lnTo>
                    <a:pt x="237" y="80"/>
                  </a:lnTo>
                  <a:lnTo>
                    <a:pt x="237" y="80"/>
                  </a:lnTo>
                  <a:close/>
                  <a:moveTo>
                    <a:pt x="202" y="68"/>
                  </a:moveTo>
                  <a:lnTo>
                    <a:pt x="202" y="68"/>
                  </a:lnTo>
                  <a:lnTo>
                    <a:pt x="199" y="62"/>
                  </a:lnTo>
                  <a:lnTo>
                    <a:pt x="198" y="57"/>
                  </a:lnTo>
                  <a:lnTo>
                    <a:pt x="198" y="57"/>
                  </a:lnTo>
                  <a:lnTo>
                    <a:pt x="199" y="52"/>
                  </a:lnTo>
                  <a:lnTo>
                    <a:pt x="202" y="47"/>
                  </a:lnTo>
                  <a:lnTo>
                    <a:pt x="205" y="42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3" y="40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23" y="47"/>
                  </a:lnTo>
                  <a:lnTo>
                    <a:pt x="227" y="51"/>
                  </a:lnTo>
                  <a:lnTo>
                    <a:pt x="230" y="58"/>
                  </a:lnTo>
                  <a:lnTo>
                    <a:pt x="233" y="64"/>
                  </a:lnTo>
                  <a:lnTo>
                    <a:pt x="233" y="64"/>
                  </a:lnTo>
                  <a:lnTo>
                    <a:pt x="233" y="68"/>
                  </a:lnTo>
                  <a:lnTo>
                    <a:pt x="231" y="72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2" y="80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09" y="73"/>
                  </a:lnTo>
                  <a:lnTo>
                    <a:pt x="202" y="68"/>
                  </a:lnTo>
                  <a:lnTo>
                    <a:pt x="20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" name="Freeform 124"/>
            <p:cNvSpPr>
              <a:spLocks noEditPoints="1"/>
            </p:cNvSpPr>
            <p:nvPr/>
          </p:nvSpPr>
          <p:spPr bwMode="auto">
            <a:xfrm>
              <a:off x="11721808" y="3572364"/>
              <a:ext cx="965200" cy="128587"/>
            </a:xfrm>
            <a:custGeom>
              <a:avLst/>
              <a:gdLst>
                <a:gd name="T0" fmla="*/ 1778 w 1824"/>
                <a:gd name="T1" fmla="*/ 15 h 242"/>
                <a:gd name="T2" fmla="*/ 1733 w 1824"/>
                <a:gd name="T3" fmla="*/ 8 h 242"/>
                <a:gd name="T4" fmla="*/ 1701 w 1824"/>
                <a:gd name="T5" fmla="*/ 24 h 242"/>
                <a:gd name="T6" fmla="*/ 1674 w 1824"/>
                <a:gd name="T7" fmla="*/ 55 h 242"/>
                <a:gd name="T8" fmla="*/ 1667 w 1824"/>
                <a:gd name="T9" fmla="*/ 88 h 242"/>
                <a:gd name="T10" fmla="*/ 1674 w 1824"/>
                <a:gd name="T11" fmla="*/ 109 h 242"/>
                <a:gd name="T12" fmla="*/ 1695 w 1824"/>
                <a:gd name="T13" fmla="*/ 130 h 242"/>
                <a:gd name="T14" fmla="*/ 1715 w 1824"/>
                <a:gd name="T15" fmla="*/ 134 h 242"/>
                <a:gd name="T16" fmla="*/ 1740 w 1824"/>
                <a:gd name="T17" fmla="*/ 125 h 242"/>
                <a:gd name="T18" fmla="*/ 1754 w 1824"/>
                <a:gd name="T19" fmla="*/ 109 h 242"/>
                <a:gd name="T20" fmla="*/ 1753 w 1824"/>
                <a:gd name="T21" fmla="*/ 85 h 242"/>
                <a:gd name="T22" fmla="*/ 1739 w 1824"/>
                <a:gd name="T23" fmla="*/ 72 h 242"/>
                <a:gd name="T24" fmla="*/ 1720 w 1824"/>
                <a:gd name="T25" fmla="*/ 76 h 242"/>
                <a:gd name="T26" fmla="*/ 1713 w 1824"/>
                <a:gd name="T27" fmla="*/ 90 h 242"/>
                <a:gd name="T28" fmla="*/ 1719 w 1824"/>
                <a:gd name="T29" fmla="*/ 104 h 242"/>
                <a:gd name="T30" fmla="*/ 1737 w 1824"/>
                <a:gd name="T31" fmla="*/ 107 h 242"/>
                <a:gd name="T32" fmla="*/ 1716 w 1824"/>
                <a:gd name="T33" fmla="*/ 120 h 242"/>
                <a:gd name="T34" fmla="*/ 1698 w 1824"/>
                <a:gd name="T35" fmla="*/ 113 h 242"/>
                <a:gd name="T36" fmla="*/ 1684 w 1824"/>
                <a:gd name="T37" fmla="*/ 85 h 242"/>
                <a:gd name="T38" fmla="*/ 1692 w 1824"/>
                <a:gd name="T39" fmla="*/ 57 h 242"/>
                <a:gd name="T40" fmla="*/ 1716 w 1824"/>
                <a:gd name="T41" fmla="*/ 33 h 242"/>
                <a:gd name="T42" fmla="*/ 1746 w 1824"/>
                <a:gd name="T43" fmla="*/ 24 h 242"/>
                <a:gd name="T44" fmla="*/ 1776 w 1824"/>
                <a:gd name="T45" fmla="*/ 34 h 242"/>
                <a:gd name="T46" fmla="*/ 1802 w 1824"/>
                <a:gd name="T47" fmla="*/ 74 h 242"/>
                <a:gd name="T48" fmla="*/ 1799 w 1824"/>
                <a:gd name="T49" fmla="*/ 109 h 242"/>
                <a:gd name="T50" fmla="*/ 1774 w 1824"/>
                <a:gd name="T51" fmla="*/ 151 h 242"/>
                <a:gd name="T52" fmla="*/ 1736 w 1824"/>
                <a:gd name="T53" fmla="*/ 182 h 242"/>
                <a:gd name="T54" fmla="*/ 1659 w 1824"/>
                <a:gd name="T55" fmla="*/ 218 h 242"/>
                <a:gd name="T56" fmla="*/ 1652 w 1824"/>
                <a:gd name="T57" fmla="*/ 214 h 242"/>
                <a:gd name="T58" fmla="*/ 1650 w 1824"/>
                <a:gd name="T59" fmla="*/ 5 h 242"/>
                <a:gd name="T60" fmla="*/ 1643 w 1824"/>
                <a:gd name="T61" fmla="*/ 0 h 242"/>
                <a:gd name="T62" fmla="*/ 1 w 1824"/>
                <a:gd name="T63" fmla="*/ 2 h 242"/>
                <a:gd name="T64" fmla="*/ 1 w 1824"/>
                <a:gd name="T65" fmla="*/ 193 h 242"/>
                <a:gd name="T66" fmla="*/ 1 w 1824"/>
                <a:gd name="T67" fmla="*/ 235 h 242"/>
                <a:gd name="T68" fmla="*/ 13 w 1824"/>
                <a:gd name="T69" fmla="*/ 242 h 242"/>
                <a:gd name="T70" fmla="*/ 1614 w 1824"/>
                <a:gd name="T71" fmla="*/ 242 h 242"/>
                <a:gd name="T72" fmla="*/ 1654 w 1824"/>
                <a:gd name="T73" fmla="*/ 238 h 242"/>
                <a:gd name="T74" fmla="*/ 1734 w 1824"/>
                <a:gd name="T75" fmla="*/ 204 h 242"/>
                <a:gd name="T76" fmla="*/ 1786 w 1824"/>
                <a:gd name="T77" fmla="*/ 166 h 242"/>
                <a:gd name="T78" fmla="*/ 1817 w 1824"/>
                <a:gd name="T79" fmla="*/ 125 h 242"/>
                <a:gd name="T80" fmla="*/ 1821 w 1824"/>
                <a:gd name="T81" fmla="*/ 67 h 242"/>
                <a:gd name="T82" fmla="*/ 1799 w 1824"/>
                <a:gd name="T83" fmla="*/ 29 h 242"/>
                <a:gd name="T84" fmla="*/ 1643 w 1824"/>
                <a:gd name="T85" fmla="*/ 224 h 242"/>
                <a:gd name="T86" fmla="*/ 21 w 1824"/>
                <a:gd name="T87" fmla="*/ 225 h 242"/>
                <a:gd name="T88" fmla="*/ 11 w 1824"/>
                <a:gd name="T89" fmla="*/ 221 h 242"/>
                <a:gd name="T90" fmla="*/ 11 w 1824"/>
                <a:gd name="T91" fmla="*/ 16 h 242"/>
                <a:gd name="T92" fmla="*/ 20 w 1824"/>
                <a:gd name="T93" fmla="*/ 8 h 242"/>
                <a:gd name="T94" fmla="*/ 1632 w 1824"/>
                <a:gd name="T95" fmla="*/ 8 h 242"/>
                <a:gd name="T96" fmla="*/ 1640 w 1824"/>
                <a:gd name="T97" fmla="*/ 8 h 242"/>
                <a:gd name="T98" fmla="*/ 1645 w 1824"/>
                <a:gd name="T99" fmla="*/ 1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24" h="242">
                  <a:moveTo>
                    <a:pt x="1799" y="29"/>
                  </a:moveTo>
                  <a:lnTo>
                    <a:pt x="1799" y="29"/>
                  </a:lnTo>
                  <a:lnTo>
                    <a:pt x="1788" y="20"/>
                  </a:lnTo>
                  <a:lnTo>
                    <a:pt x="1778" y="15"/>
                  </a:lnTo>
                  <a:lnTo>
                    <a:pt x="1767" y="10"/>
                  </a:lnTo>
                  <a:lnTo>
                    <a:pt x="1755" y="8"/>
                  </a:lnTo>
                  <a:lnTo>
                    <a:pt x="1744" y="6"/>
                  </a:lnTo>
                  <a:lnTo>
                    <a:pt x="1733" y="8"/>
                  </a:lnTo>
                  <a:lnTo>
                    <a:pt x="1722" y="10"/>
                  </a:lnTo>
                  <a:lnTo>
                    <a:pt x="1712" y="16"/>
                  </a:lnTo>
                  <a:lnTo>
                    <a:pt x="1712" y="16"/>
                  </a:lnTo>
                  <a:lnTo>
                    <a:pt x="1701" y="24"/>
                  </a:lnTo>
                  <a:lnTo>
                    <a:pt x="1691" y="33"/>
                  </a:lnTo>
                  <a:lnTo>
                    <a:pt x="1681" y="44"/>
                  </a:lnTo>
                  <a:lnTo>
                    <a:pt x="1674" y="55"/>
                  </a:lnTo>
                  <a:lnTo>
                    <a:pt x="1674" y="55"/>
                  </a:lnTo>
                  <a:lnTo>
                    <a:pt x="1671" y="64"/>
                  </a:lnTo>
                  <a:lnTo>
                    <a:pt x="1668" y="71"/>
                  </a:lnTo>
                  <a:lnTo>
                    <a:pt x="1667" y="79"/>
                  </a:lnTo>
                  <a:lnTo>
                    <a:pt x="1667" y="88"/>
                  </a:lnTo>
                  <a:lnTo>
                    <a:pt x="1667" y="88"/>
                  </a:lnTo>
                  <a:lnTo>
                    <a:pt x="1668" y="95"/>
                  </a:lnTo>
                  <a:lnTo>
                    <a:pt x="1670" y="102"/>
                  </a:lnTo>
                  <a:lnTo>
                    <a:pt x="1674" y="109"/>
                  </a:lnTo>
                  <a:lnTo>
                    <a:pt x="1678" y="114"/>
                  </a:lnTo>
                  <a:lnTo>
                    <a:pt x="1682" y="120"/>
                  </a:lnTo>
                  <a:lnTo>
                    <a:pt x="1688" y="125"/>
                  </a:lnTo>
                  <a:lnTo>
                    <a:pt x="1695" y="130"/>
                  </a:lnTo>
                  <a:lnTo>
                    <a:pt x="1702" y="133"/>
                  </a:lnTo>
                  <a:lnTo>
                    <a:pt x="1702" y="133"/>
                  </a:lnTo>
                  <a:lnTo>
                    <a:pt x="1708" y="134"/>
                  </a:lnTo>
                  <a:lnTo>
                    <a:pt x="1715" y="134"/>
                  </a:lnTo>
                  <a:lnTo>
                    <a:pt x="1722" y="133"/>
                  </a:lnTo>
                  <a:lnTo>
                    <a:pt x="1727" y="131"/>
                  </a:lnTo>
                  <a:lnTo>
                    <a:pt x="1734" y="128"/>
                  </a:lnTo>
                  <a:lnTo>
                    <a:pt x="1740" y="125"/>
                  </a:lnTo>
                  <a:lnTo>
                    <a:pt x="1746" y="120"/>
                  </a:lnTo>
                  <a:lnTo>
                    <a:pt x="1750" y="114"/>
                  </a:lnTo>
                  <a:lnTo>
                    <a:pt x="1750" y="114"/>
                  </a:lnTo>
                  <a:lnTo>
                    <a:pt x="1754" y="109"/>
                  </a:lnTo>
                  <a:lnTo>
                    <a:pt x="1755" y="103"/>
                  </a:lnTo>
                  <a:lnTo>
                    <a:pt x="1755" y="97"/>
                  </a:lnTo>
                  <a:lnTo>
                    <a:pt x="1755" y="90"/>
                  </a:lnTo>
                  <a:lnTo>
                    <a:pt x="1753" y="85"/>
                  </a:lnTo>
                  <a:lnTo>
                    <a:pt x="1748" y="81"/>
                  </a:lnTo>
                  <a:lnTo>
                    <a:pt x="1744" y="76"/>
                  </a:lnTo>
                  <a:lnTo>
                    <a:pt x="1739" y="72"/>
                  </a:lnTo>
                  <a:lnTo>
                    <a:pt x="1739" y="72"/>
                  </a:lnTo>
                  <a:lnTo>
                    <a:pt x="1733" y="71"/>
                  </a:lnTo>
                  <a:lnTo>
                    <a:pt x="1729" y="71"/>
                  </a:lnTo>
                  <a:lnTo>
                    <a:pt x="1725" y="74"/>
                  </a:lnTo>
                  <a:lnTo>
                    <a:pt x="1720" y="76"/>
                  </a:lnTo>
                  <a:lnTo>
                    <a:pt x="1720" y="76"/>
                  </a:lnTo>
                  <a:lnTo>
                    <a:pt x="1716" y="81"/>
                  </a:lnTo>
                  <a:lnTo>
                    <a:pt x="1713" y="85"/>
                  </a:lnTo>
                  <a:lnTo>
                    <a:pt x="1713" y="90"/>
                  </a:lnTo>
                  <a:lnTo>
                    <a:pt x="1713" y="96"/>
                  </a:lnTo>
                  <a:lnTo>
                    <a:pt x="1713" y="96"/>
                  </a:lnTo>
                  <a:lnTo>
                    <a:pt x="1716" y="100"/>
                  </a:lnTo>
                  <a:lnTo>
                    <a:pt x="1719" y="104"/>
                  </a:lnTo>
                  <a:lnTo>
                    <a:pt x="1723" y="106"/>
                  </a:lnTo>
                  <a:lnTo>
                    <a:pt x="1729" y="107"/>
                  </a:lnTo>
                  <a:lnTo>
                    <a:pt x="1729" y="107"/>
                  </a:lnTo>
                  <a:lnTo>
                    <a:pt x="1737" y="107"/>
                  </a:lnTo>
                  <a:lnTo>
                    <a:pt x="1737" y="107"/>
                  </a:lnTo>
                  <a:lnTo>
                    <a:pt x="1732" y="113"/>
                  </a:lnTo>
                  <a:lnTo>
                    <a:pt x="1725" y="117"/>
                  </a:lnTo>
                  <a:lnTo>
                    <a:pt x="1716" y="120"/>
                  </a:lnTo>
                  <a:lnTo>
                    <a:pt x="1709" y="118"/>
                  </a:lnTo>
                  <a:lnTo>
                    <a:pt x="1709" y="118"/>
                  </a:lnTo>
                  <a:lnTo>
                    <a:pt x="1704" y="116"/>
                  </a:lnTo>
                  <a:lnTo>
                    <a:pt x="1698" y="113"/>
                  </a:lnTo>
                  <a:lnTo>
                    <a:pt x="1694" y="109"/>
                  </a:lnTo>
                  <a:lnTo>
                    <a:pt x="1691" y="104"/>
                  </a:lnTo>
                  <a:lnTo>
                    <a:pt x="1685" y="95"/>
                  </a:lnTo>
                  <a:lnTo>
                    <a:pt x="1684" y="85"/>
                  </a:lnTo>
                  <a:lnTo>
                    <a:pt x="1684" y="85"/>
                  </a:lnTo>
                  <a:lnTo>
                    <a:pt x="1684" y="75"/>
                  </a:lnTo>
                  <a:lnTo>
                    <a:pt x="1687" y="65"/>
                  </a:lnTo>
                  <a:lnTo>
                    <a:pt x="1692" y="57"/>
                  </a:lnTo>
                  <a:lnTo>
                    <a:pt x="1698" y="48"/>
                  </a:lnTo>
                  <a:lnTo>
                    <a:pt x="1698" y="48"/>
                  </a:lnTo>
                  <a:lnTo>
                    <a:pt x="1709" y="37"/>
                  </a:lnTo>
                  <a:lnTo>
                    <a:pt x="1716" y="33"/>
                  </a:lnTo>
                  <a:lnTo>
                    <a:pt x="1723" y="29"/>
                  </a:lnTo>
                  <a:lnTo>
                    <a:pt x="1730" y="26"/>
                  </a:lnTo>
                  <a:lnTo>
                    <a:pt x="1737" y="24"/>
                  </a:lnTo>
                  <a:lnTo>
                    <a:pt x="1746" y="24"/>
                  </a:lnTo>
                  <a:lnTo>
                    <a:pt x="1754" y="26"/>
                  </a:lnTo>
                  <a:lnTo>
                    <a:pt x="1754" y="26"/>
                  </a:lnTo>
                  <a:lnTo>
                    <a:pt x="1767" y="29"/>
                  </a:lnTo>
                  <a:lnTo>
                    <a:pt x="1776" y="34"/>
                  </a:lnTo>
                  <a:lnTo>
                    <a:pt x="1785" y="43"/>
                  </a:lnTo>
                  <a:lnTo>
                    <a:pt x="1793" y="51"/>
                  </a:lnTo>
                  <a:lnTo>
                    <a:pt x="1799" y="62"/>
                  </a:lnTo>
                  <a:lnTo>
                    <a:pt x="1802" y="74"/>
                  </a:lnTo>
                  <a:lnTo>
                    <a:pt x="1803" y="86"/>
                  </a:lnTo>
                  <a:lnTo>
                    <a:pt x="1802" y="99"/>
                  </a:lnTo>
                  <a:lnTo>
                    <a:pt x="1802" y="99"/>
                  </a:lnTo>
                  <a:lnTo>
                    <a:pt x="1799" y="109"/>
                  </a:lnTo>
                  <a:lnTo>
                    <a:pt x="1795" y="117"/>
                  </a:lnTo>
                  <a:lnTo>
                    <a:pt x="1791" y="127"/>
                  </a:lnTo>
                  <a:lnTo>
                    <a:pt x="1786" y="135"/>
                  </a:lnTo>
                  <a:lnTo>
                    <a:pt x="1774" y="151"/>
                  </a:lnTo>
                  <a:lnTo>
                    <a:pt x="1758" y="163"/>
                  </a:lnTo>
                  <a:lnTo>
                    <a:pt x="1758" y="163"/>
                  </a:lnTo>
                  <a:lnTo>
                    <a:pt x="1747" y="173"/>
                  </a:lnTo>
                  <a:lnTo>
                    <a:pt x="1736" y="182"/>
                  </a:lnTo>
                  <a:lnTo>
                    <a:pt x="1712" y="196"/>
                  </a:lnTo>
                  <a:lnTo>
                    <a:pt x="1685" y="208"/>
                  </a:lnTo>
                  <a:lnTo>
                    <a:pt x="1659" y="218"/>
                  </a:lnTo>
                  <a:lnTo>
                    <a:pt x="1659" y="218"/>
                  </a:lnTo>
                  <a:lnTo>
                    <a:pt x="1654" y="220"/>
                  </a:lnTo>
                  <a:lnTo>
                    <a:pt x="1652" y="220"/>
                  </a:lnTo>
                  <a:lnTo>
                    <a:pt x="1652" y="218"/>
                  </a:lnTo>
                  <a:lnTo>
                    <a:pt x="1652" y="214"/>
                  </a:lnTo>
                  <a:lnTo>
                    <a:pt x="1652" y="214"/>
                  </a:lnTo>
                  <a:lnTo>
                    <a:pt x="1652" y="8"/>
                  </a:lnTo>
                  <a:lnTo>
                    <a:pt x="1652" y="8"/>
                  </a:lnTo>
                  <a:lnTo>
                    <a:pt x="1650" y="5"/>
                  </a:lnTo>
                  <a:lnTo>
                    <a:pt x="1650" y="2"/>
                  </a:lnTo>
                  <a:lnTo>
                    <a:pt x="1647" y="0"/>
                  </a:lnTo>
                  <a:lnTo>
                    <a:pt x="1643" y="0"/>
                  </a:lnTo>
                  <a:lnTo>
                    <a:pt x="1643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1"/>
                  </a:lnTo>
                  <a:lnTo>
                    <a:pt x="13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614" y="242"/>
                  </a:lnTo>
                  <a:lnTo>
                    <a:pt x="1614" y="242"/>
                  </a:lnTo>
                  <a:lnTo>
                    <a:pt x="1625" y="242"/>
                  </a:lnTo>
                  <a:lnTo>
                    <a:pt x="1625" y="242"/>
                  </a:lnTo>
                  <a:lnTo>
                    <a:pt x="1639" y="242"/>
                  </a:lnTo>
                  <a:lnTo>
                    <a:pt x="1654" y="238"/>
                  </a:lnTo>
                  <a:lnTo>
                    <a:pt x="1654" y="238"/>
                  </a:lnTo>
                  <a:lnTo>
                    <a:pt x="1682" y="229"/>
                  </a:lnTo>
                  <a:lnTo>
                    <a:pt x="1708" y="218"/>
                  </a:lnTo>
                  <a:lnTo>
                    <a:pt x="1734" y="204"/>
                  </a:lnTo>
                  <a:lnTo>
                    <a:pt x="1758" y="189"/>
                  </a:lnTo>
                  <a:lnTo>
                    <a:pt x="1758" y="189"/>
                  </a:lnTo>
                  <a:lnTo>
                    <a:pt x="1772" y="177"/>
                  </a:lnTo>
                  <a:lnTo>
                    <a:pt x="1786" y="166"/>
                  </a:lnTo>
                  <a:lnTo>
                    <a:pt x="1799" y="154"/>
                  </a:lnTo>
                  <a:lnTo>
                    <a:pt x="1809" y="140"/>
                  </a:lnTo>
                  <a:lnTo>
                    <a:pt x="1809" y="140"/>
                  </a:lnTo>
                  <a:lnTo>
                    <a:pt x="1817" y="125"/>
                  </a:lnTo>
                  <a:lnTo>
                    <a:pt x="1821" y="110"/>
                  </a:lnTo>
                  <a:lnTo>
                    <a:pt x="1824" y="96"/>
                  </a:lnTo>
                  <a:lnTo>
                    <a:pt x="1824" y="82"/>
                  </a:lnTo>
                  <a:lnTo>
                    <a:pt x="1821" y="67"/>
                  </a:lnTo>
                  <a:lnTo>
                    <a:pt x="1816" y="54"/>
                  </a:lnTo>
                  <a:lnTo>
                    <a:pt x="1809" y="41"/>
                  </a:lnTo>
                  <a:lnTo>
                    <a:pt x="1799" y="29"/>
                  </a:lnTo>
                  <a:lnTo>
                    <a:pt x="1799" y="29"/>
                  </a:lnTo>
                  <a:close/>
                  <a:moveTo>
                    <a:pt x="1645" y="218"/>
                  </a:moveTo>
                  <a:lnTo>
                    <a:pt x="1645" y="218"/>
                  </a:lnTo>
                  <a:lnTo>
                    <a:pt x="1643" y="222"/>
                  </a:lnTo>
                  <a:lnTo>
                    <a:pt x="1643" y="224"/>
                  </a:lnTo>
                  <a:lnTo>
                    <a:pt x="1640" y="225"/>
                  </a:lnTo>
                  <a:lnTo>
                    <a:pt x="1636" y="225"/>
                  </a:lnTo>
                  <a:lnTo>
                    <a:pt x="1636" y="225"/>
                  </a:lnTo>
                  <a:lnTo>
                    <a:pt x="21" y="225"/>
                  </a:lnTo>
                  <a:lnTo>
                    <a:pt x="21" y="225"/>
                  </a:lnTo>
                  <a:lnTo>
                    <a:pt x="15" y="225"/>
                  </a:lnTo>
                  <a:lnTo>
                    <a:pt x="11" y="225"/>
                  </a:lnTo>
                  <a:lnTo>
                    <a:pt x="11" y="221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828" y="8"/>
                  </a:lnTo>
                  <a:lnTo>
                    <a:pt x="828" y="8"/>
                  </a:lnTo>
                  <a:lnTo>
                    <a:pt x="1632" y="8"/>
                  </a:lnTo>
                  <a:lnTo>
                    <a:pt x="1632" y="8"/>
                  </a:lnTo>
                  <a:lnTo>
                    <a:pt x="1638" y="8"/>
                  </a:lnTo>
                  <a:lnTo>
                    <a:pt x="1638" y="8"/>
                  </a:lnTo>
                  <a:lnTo>
                    <a:pt x="1640" y="8"/>
                  </a:lnTo>
                  <a:lnTo>
                    <a:pt x="1643" y="9"/>
                  </a:lnTo>
                  <a:lnTo>
                    <a:pt x="1643" y="10"/>
                  </a:lnTo>
                  <a:lnTo>
                    <a:pt x="1645" y="15"/>
                  </a:lnTo>
                  <a:lnTo>
                    <a:pt x="1645" y="15"/>
                  </a:lnTo>
                  <a:lnTo>
                    <a:pt x="1645" y="218"/>
                  </a:lnTo>
                  <a:lnTo>
                    <a:pt x="1645" y="2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" name="Freeform 125"/>
            <p:cNvSpPr>
              <a:spLocks noEditPoints="1"/>
            </p:cNvSpPr>
            <p:nvPr/>
          </p:nvSpPr>
          <p:spPr bwMode="auto">
            <a:xfrm>
              <a:off x="12585408" y="3231052"/>
              <a:ext cx="244475" cy="276225"/>
            </a:xfrm>
            <a:custGeom>
              <a:avLst/>
              <a:gdLst>
                <a:gd name="T0" fmla="*/ 280 w 461"/>
                <a:gd name="T1" fmla="*/ 172 h 521"/>
                <a:gd name="T2" fmla="*/ 274 w 461"/>
                <a:gd name="T3" fmla="*/ 172 h 521"/>
                <a:gd name="T4" fmla="*/ 270 w 461"/>
                <a:gd name="T5" fmla="*/ 18 h 521"/>
                <a:gd name="T6" fmla="*/ 256 w 461"/>
                <a:gd name="T7" fmla="*/ 19 h 521"/>
                <a:gd name="T8" fmla="*/ 257 w 461"/>
                <a:gd name="T9" fmla="*/ 47 h 521"/>
                <a:gd name="T10" fmla="*/ 254 w 461"/>
                <a:gd name="T11" fmla="*/ 188 h 521"/>
                <a:gd name="T12" fmla="*/ 228 w 461"/>
                <a:gd name="T13" fmla="*/ 192 h 521"/>
                <a:gd name="T14" fmla="*/ 191 w 461"/>
                <a:gd name="T15" fmla="*/ 155 h 521"/>
                <a:gd name="T16" fmla="*/ 162 w 461"/>
                <a:gd name="T17" fmla="*/ 164 h 521"/>
                <a:gd name="T18" fmla="*/ 143 w 461"/>
                <a:gd name="T19" fmla="*/ 214 h 521"/>
                <a:gd name="T20" fmla="*/ 152 w 461"/>
                <a:gd name="T21" fmla="*/ 238 h 521"/>
                <a:gd name="T22" fmla="*/ 202 w 461"/>
                <a:gd name="T23" fmla="*/ 240 h 521"/>
                <a:gd name="T24" fmla="*/ 225 w 461"/>
                <a:gd name="T25" fmla="*/ 257 h 521"/>
                <a:gd name="T26" fmla="*/ 222 w 461"/>
                <a:gd name="T27" fmla="*/ 271 h 521"/>
                <a:gd name="T28" fmla="*/ 124 w 461"/>
                <a:gd name="T29" fmla="*/ 345 h 521"/>
                <a:gd name="T30" fmla="*/ 55 w 461"/>
                <a:gd name="T31" fmla="*/ 359 h 521"/>
                <a:gd name="T32" fmla="*/ 23 w 461"/>
                <a:gd name="T33" fmla="*/ 338 h 521"/>
                <a:gd name="T34" fmla="*/ 19 w 461"/>
                <a:gd name="T35" fmla="*/ 292 h 521"/>
                <a:gd name="T36" fmla="*/ 27 w 461"/>
                <a:gd name="T37" fmla="*/ 241 h 521"/>
                <a:gd name="T38" fmla="*/ 9 w 461"/>
                <a:gd name="T39" fmla="*/ 286 h 521"/>
                <a:gd name="T40" fmla="*/ 5 w 461"/>
                <a:gd name="T41" fmla="*/ 369 h 521"/>
                <a:gd name="T42" fmla="*/ 34 w 461"/>
                <a:gd name="T43" fmla="*/ 400 h 521"/>
                <a:gd name="T44" fmla="*/ 80 w 461"/>
                <a:gd name="T45" fmla="*/ 398 h 521"/>
                <a:gd name="T46" fmla="*/ 176 w 461"/>
                <a:gd name="T47" fmla="*/ 348 h 521"/>
                <a:gd name="T48" fmla="*/ 233 w 461"/>
                <a:gd name="T49" fmla="*/ 287 h 521"/>
                <a:gd name="T50" fmla="*/ 242 w 461"/>
                <a:gd name="T51" fmla="*/ 240 h 521"/>
                <a:gd name="T52" fmla="*/ 253 w 461"/>
                <a:gd name="T53" fmla="*/ 219 h 521"/>
                <a:gd name="T54" fmla="*/ 259 w 461"/>
                <a:gd name="T55" fmla="*/ 306 h 521"/>
                <a:gd name="T56" fmla="*/ 267 w 461"/>
                <a:gd name="T57" fmla="*/ 460 h 521"/>
                <a:gd name="T58" fmla="*/ 292 w 461"/>
                <a:gd name="T59" fmla="*/ 502 h 521"/>
                <a:gd name="T60" fmla="*/ 329 w 461"/>
                <a:gd name="T61" fmla="*/ 519 h 521"/>
                <a:gd name="T62" fmla="*/ 337 w 461"/>
                <a:gd name="T63" fmla="*/ 502 h 521"/>
                <a:gd name="T64" fmla="*/ 317 w 461"/>
                <a:gd name="T65" fmla="*/ 480 h 521"/>
                <a:gd name="T66" fmla="*/ 317 w 461"/>
                <a:gd name="T67" fmla="*/ 453 h 521"/>
                <a:gd name="T68" fmla="*/ 355 w 461"/>
                <a:gd name="T69" fmla="*/ 433 h 521"/>
                <a:gd name="T70" fmla="*/ 447 w 461"/>
                <a:gd name="T71" fmla="*/ 424 h 521"/>
                <a:gd name="T72" fmla="*/ 456 w 461"/>
                <a:gd name="T73" fmla="*/ 401 h 521"/>
                <a:gd name="T74" fmla="*/ 354 w 461"/>
                <a:gd name="T75" fmla="*/ 379 h 521"/>
                <a:gd name="T76" fmla="*/ 317 w 461"/>
                <a:gd name="T77" fmla="*/ 377 h 521"/>
                <a:gd name="T78" fmla="*/ 301 w 461"/>
                <a:gd name="T79" fmla="*/ 404 h 521"/>
                <a:gd name="T80" fmla="*/ 340 w 461"/>
                <a:gd name="T81" fmla="*/ 398 h 521"/>
                <a:gd name="T82" fmla="*/ 350 w 461"/>
                <a:gd name="T83" fmla="*/ 417 h 521"/>
                <a:gd name="T84" fmla="*/ 310 w 461"/>
                <a:gd name="T85" fmla="*/ 446 h 521"/>
                <a:gd name="T86" fmla="*/ 299 w 461"/>
                <a:gd name="T87" fmla="*/ 477 h 521"/>
                <a:gd name="T88" fmla="*/ 281 w 461"/>
                <a:gd name="T89" fmla="*/ 452 h 521"/>
                <a:gd name="T90" fmla="*/ 273 w 461"/>
                <a:gd name="T91" fmla="*/ 306 h 521"/>
                <a:gd name="T92" fmla="*/ 280 w 461"/>
                <a:gd name="T93" fmla="*/ 203 h 521"/>
                <a:gd name="T94" fmla="*/ 298 w 461"/>
                <a:gd name="T95" fmla="*/ 193 h 521"/>
                <a:gd name="T96" fmla="*/ 346 w 461"/>
                <a:gd name="T97" fmla="*/ 230 h 521"/>
                <a:gd name="T98" fmla="*/ 361 w 461"/>
                <a:gd name="T99" fmla="*/ 226 h 521"/>
                <a:gd name="T100" fmla="*/ 382 w 461"/>
                <a:gd name="T101" fmla="*/ 139 h 521"/>
                <a:gd name="T102" fmla="*/ 346 w 461"/>
                <a:gd name="T103" fmla="*/ 123 h 521"/>
                <a:gd name="T104" fmla="*/ 162 w 461"/>
                <a:gd name="T105" fmla="*/ 195 h 521"/>
                <a:gd name="T106" fmla="*/ 174 w 461"/>
                <a:gd name="T107" fmla="*/ 188 h 521"/>
                <a:gd name="T108" fmla="*/ 176 w 461"/>
                <a:gd name="T109" fmla="*/ 202 h 521"/>
                <a:gd name="T110" fmla="*/ 364 w 461"/>
                <a:gd name="T111" fmla="*/ 188 h 521"/>
                <a:gd name="T112" fmla="*/ 333 w 461"/>
                <a:gd name="T113" fmla="*/ 172 h 521"/>
                <a:gd name="T114" fmla="*/ 326 w 461"/>
                <a:gd name="T115" fmla="*/ 160 h 521"/>
                <a:gd name="T116" fmla="*/ 358 w 461"/>
                <a:gd name="T117" fmla="*/ 167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1" h="521">
                  <a:moveTo>
                    <a:pt x="332" y="132"/>
                  </a:moveTo>
                  <a:lnTo>
                    <a:pt x="332" y="132"/>
                  </a:lnTo>
                  <a:lnTo>
                    <a:pt x="306" y="153"/>
                  </a:lnTo>
                  <a:lnTo>
                    <a:pt x="294" y="162"/>
                  </a:lnTo>
                  <a:lnTo>
                    <a:pt x="280" y="172"/>
                  </a:lnTo>
                  <a:lnTo>
                    <a:pt x="280" y="172"/>
                  </a:lnTo>
                  <a:lnTo>
                    <a:pt x="277" y="175"/>
                  </a:lnTo>
                  <a:lnTo>
                    <a:pt x="275" y="175"/>
                  </a:lnTo>
                  <a:lnTo>
                    <a:pt x="274" y="175"/>
                  </a:lnTo>
                  <a:lnTo>
                    <a:pt x="274" y="175"/>
                  </a:lnTo>
                  <a:lnTo>
                    <a:pt x="274" y="174"/>
                  </a:lnTo>
                  <a:lnTo>
                    <a:pt x="274" y="172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4" y="102"/>
                  </a:lnTo>
                  <a:lnTo>
                    <a:pt x="274" y="102"/>
                  </a:lnTo>
                  <a:lnTo>
                    <a:pt x="273" y="60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70" y="9"/>
                  </a:lnTo>
                  <a:lnTo>
                    <a:pt x="270" y="4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56" y="19"/>
                  </a:lnTo>
                  <a:lnTo>
                    <a:pt x="256" y="19"/>
                  </a:lnTo>
                  <a:lnTo>
                    <a:pt x="256" y="22"/>
                  </a:lnTo>
                  <a:lnTo>
                    <a:pt x="256" y="22"/>
                  </a:lnTo>
                  <a:lnTo>
                    <a:pt x="257" y="35"/>
                  </a:lnTo>
                  <a:lnTo>
                    <a:pt x="257" y="47"/>
                  </a:lnTo>
                  <a:lnTo>
                    <a:pt x="257" y="47"/>
                  </a:lnTo>
                  <a:lnTo>
                    <a:pt x="259" y="113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57" y="185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36" y="195"/>
                  </a:lnTo>
                  <a:lnTo>
                    <a:pt x="236" y="195"/>
                  </a:lnTo>
                  <a:lnTo>
                    <a:pt x="233" y="196"/>
                  </a:lnTo>
                  <a:lnTo>
                    <a:pt x="232" y="196"/>
                  </a:lnTo>
                  <a:lnTo>
                    <a:pt x="229" y="195"/>
                  </a:lnTo>
                  <a:lnTo>
                    <a:pt x="228" y="192"/>
                  </a:lnTo>
                  <a:lnTo>
                    <a:pt x="228" y="192"/>
                  </a:lnTo>
                  <a:lnTo>
                    <a:pt x="219" y="182"/>
                  </a:lnTo>
                  <a:lnTo>
                    <a:pt x="211" y="172"/>
                  </a:lnTo>
                  <a:lnTo>
                    <a:pt x="201" y="162"/>
                  </a:lnTo>
                  <a:lnTo>
                    <a:pt x="191" y="155"/>
                  </a:lnTo>
                  <a:lnTo>
                    <a:pt x="191" y="155"/>
                  </a:lnTo>
                  <a:lnTo>
                    <a:pt x="184" y="151"/>
                  </a:lnTo>
                  <a:lnTo>
                    <a:pt x="177" y="151"/>
                  </a:lnTo>
                  <a:lnTo>
                    <a:pt x="172" y="153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55" y="174"/>
                  </a:lnTo>
                  <a:lnTo>
                    <a:pt x="151" y="185"/>
                  </a:lnTo>
                  <a:lnTo>
                    <a:pt x="145" y="209"/>
                  </a:lnTo>
                  <a:lnTo>
                    <a:pt x="145" y="209"/>
                  </a:lnTo>
                  <a:lnTo>
                    <a:pt x="143" y="214"/>
                  </a:lnTo>
                  <a:lnTo>
                    <a:pt x="143" y="214"/>
                  </a:lnTo>
                  <a:lnTo>
                    <a:pt x="143" y="224"/>
                  </a:lnTo>
                  <a:lnTo>
                    <a:pt x="143" y="228"/>
                  </a:lnTo>
                  <a:lnTo>
                    <a:pt x="146" y="233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62" y="241"/>
                  </a:lnTo>
                  <a:lnTo>
                    <a:pt x="162" y="241"/>
                  </a:lnTo>
                  <a:lnTo>
                    <a:pt x="172" y="241"/>
                  </a:lnTo>
                  <a:lnTo>
                    <a:pt x="181" y="241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12" y="240"/>
                  </a:lnTo>
                  <a:lnTo>
                    <a:pt x="216" y="240"/>
                  </a:lnTo>
                  <a:lnTo>
                    <a:pt x="219" y="241"/>
                  </a:lnTo>
                  <a:lnTo>
                    <a:pt x="221" y="242"/>
                  </a:lnTo>
                  <a:lnTo>
                    <a:pt x="222" y="247"/>
                  </a:lnTo>
                  <a:lnTo>
                    <a:pt x="225" y="257"/>
                  </a:lnTo>
                  <a:lnTo>
                    <a:pt x="225" y="257"/>
                  </a:lnTo>
                  <a:lnTo>
                    <a:pt x="226" y="261"/>
                  </a:lnTo>
                  <a:lnTo>
                    <a:pt x="226" y="264"/>
                  </a:lnTo>
                  <a:lnTo>
                    <a:pt x="225" y="266"/>
                  </a:lnTo>
                  <a:lnTo>
                    <a:pt x="222" y="271"/>
                  </a:lnTo>
                  <a:lnTo>
                    <a:pt x="222" y="271"/>
                  </a:lnTo>
                  <a:lnTo>
                    <a:pt x="200" y="292"/>
                  </a:lnTo>
                  <a:lnTo>
                    <a:pt x="177" y="313"/>
                  </a:lnTo>
                  <a:lnTo>
                    <a:pt x="165" y="321"/>
                  </a:lnTo>
                  <a:lnTo>
                    <a:pt x="151" y="330"/>
                  </a:lnTo>
                  <a:lnTo>
                    <a:pt x="138" y="338"/>
                  </a:lnTo>
                  <a:lnTo>
                    <a:pt x="124" y="345"/>
                  </a:lnTo>
                  <a:lnTo>
                    <a:pt x="124" y="345"/>
                  </a:lnTo>
                  <a:lnTo>
                    <a:pt x="107" y="352"/>
                  </a:lnTo>
                  <a:lnTo>
                    <a:pt x="90" y="356"/>
                  </a:lnTo>
                  <a:lnTo>
                    <a:pt x="73" y="359"/>
                  </a:lnTo>
                  <a:lnTo>
                    <a:pt x="55" y="359"/>
                  </a:lnTo>
                  <a:lnTo>
                    <a:pt x="55" y="359"/>
                  </a:lnTo>
                  <a:lnTo>
                    <a:pt x="42" y="358"/>
                  </a:lnTo>
                  <a:lnTo>
                    <a:pt x="37" y="355"/>
                  </a:lnTo>
                  <a:lnTo>
                    <a:pt x="33" y="352"/>
                  </a:lnTo>
                  <a:lnTo>
                    <a:pt x="28" y="348"/>
                  </a:lnTo>
                  <a:lnTo>
                    <a:pt x="26" y="344"/>
                  </a:lnTo>
                  <a:lnTo>
                    <a:pt x="23" y="33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17" y="318"/>
                  </a:lnTo>
                  <a:lnTo>
                    <a:pt x="17" y="304"/>
                  </a:lnTo>
                  <a:lnTo>
                    <a:pt x="17" y="304"/>
                  </a:lnTo>
                  <a:lnTo>
                    <a:pt x="19" y="292"/>
                  </a:lnTo>
                  <a:lnTo>
                    <a:pt x="21" y="278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7" y="247"/>
                  </a:lnTo>
                  <a:lnTo>
                    <a:pt x="27" y="241"/>
                  </a:lnTo>
                  <a:lnTo>
                    <a:pt x="27" y="241"/>
                  </a:lnTo>
                  <a:lnTo>
                    <a:pt x="24" y="245"/>
                  </a:lnTo>
                  <a:lnTo>
                    <a:pt x="21" y="249"/>
                  </a:lnTo>
                  <a:lnTo>
                    <a:pt x="21" y="249"/>
                  </a:lnTo>
                  <a:lnTo>
                    <a:pt x="14" y="268"/>
                  </a:lnTo>
                  <a:lnTo>
                    <a:pt x="9" y="286"/>
                  </a:lnTo>
                  <a:lnTo>
                    <a:pt x="9" y="286"/>
                  </a:lnTo>
                  <a:lnTo>
                    <a:pt x="5" y="304"/>
                  </a:lnTo>
                  <a:lnTo>
                    <a:pt x="2" y="323"/>
                  </a:lnTo>
                  <a:lnTo>
                    <a:pt x="0" y="342"/>
                  </a:lnTo>
                  <a:lnTo>
                    <a:pt x="3" y="360"/>
                  </a:lnTo>
                  <a:lnTo>
                    <a:pt x="3" y="360"/>
                  </a:lnTo>
                  <a:lnTo>
                    <a:pt x="5" y="369"/>
                  </a:lnTo>
                  <a:lnTo>
                    <a:pt x="7" y="376"/>
                  </a:lnTo>
                  <a:lnTo>
                    <a:pt x="12" y="383"/>
                  </a:lnTo>
                  <a:lnTo>
                    <a:pt x="16" y="389"/>
                  </a:lnTo>
                  <a:lnTo>
                    <a:pt x="21" y="393"/>
                  </a:lnTo>
                  <a:lnTo>
                    <a:pt x="28" y="397"/>
                  </a:lnTo>
                  <a:lnTo>
                    <a:pt x="34" y="400"/>
                  </a:lnTo>
                  <a:lnTo>
                    <a:pt x="42" y="403"/>
                  </a:lnTo>
                  <a:lnTo>
                    <a:pt x="42" y="403"/>
                  </a:lnTo>
                  <a:lnTo>
                    <a:pt x="52" y="403"/>
                  </a:lnTo>
                  <a:lnTo>
                    <a:pt x="62" y="403"/>
                  </a:lnTo>
                  <a:lnTo>
                    <a:pt x="72" y="401"/>
                  </a:lnTo>
                  <a:lnTo>
                    <a:pt x="80" y="398"/>
                  </a:lnTo>
                  <a:lnTo>
                    <a:pt x="80" y="398"/>
                  </a:lnTo>
                  <a:lnTo>
                    <a:pt x="101" y="391"/>
                  </a:lnTo>
                  <a:lnTo>
                    <a:pt x="121" y="381"/>
                  </a:lnTo>
                  <a:lnTo>
                    <a:pt x="141" y="372"/>
                  </a:lnTo>
                  <a:lnTo>
                    <a:pt x="159" y="360"/>
                  </a:lnTo>
                  <a:lnTo>
                    <a:pt x="176" y="348"/>
                  </a:lnTo>
                  <a:lnTo>
                    <a:pt x="193" y="334"/>
                  </a:lnTo>
                  <a:lnTo>
                    <a:pt x="208" y="318"/>
                  </a:lnTo>
                  <a:lnTo>
                    <a:pt x="222" y="301"/>
                  </a:lnTo>
                  <a:lnTo>
                    <a:pt x="222" y="301"/>
                  </a:lnTo>
                  <a:lnTo>
                    <a:pt x="229" y="294"/>
                  </a:lnTo>
                  <a:lnTo>
                    <a:pt x="233" y="287"/>
                  </a:lnTo>
                  <a:lnTo>
                    <a:pt x="238" y="278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43" y="254"/>
                  </a:lnTo>
                  <a:lnTo>
                    <a:pt x="243" y="247"/>
                  </a:lnTo>
                  <a:lnTo>
                    <a:pt x="242" y="240"/>
                  </a:lnTo>
                  <a:lnTo>
                    <a:pt x="242" y="240"/>
                  </a:lnTo>
                  <a:lnTo>
                    <a:pt x="242" y="233"/>
                  </a:lnTo>
                  <a:lnTo>
                    <a:pt x="243" y="227"/>
                  </a:lnTo>
                  <a:lnTo>
                    <a:pt x="247" y="223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6" y="217"/>
                  </a:lnTo>
                  <a:lnTo>
                    <a:pt x="257" y="217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1"/>
                  </a:lnTo>
                  <a:lnTo>
                    <a:pt x="259" y="306"/>
                  </a:lnTo>
                  <a:lnTo>
                    <a:pt x="259" y="348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61" y="425"/>
                  </a:lnTo>
                  <a:lnTo>
                    <a:pt x="264" y="442"/>
                  </a:lnTo>
                  <a:lnTo>
                    <a:pt x="267" y="460"/>
                  </a:lnTo>
                  <a:lnTo>
                    <a:pt x="267" y="460"/>
                  </a:lnTo>
                  <a:lnTo>
                    <a:pt x="270" y="470"/>
                  </a:lnTo>
                  <a:lnTo>
                    <a:pt x="274" y="480"/>
                  </a:lnTo>
                  <a:lnTo>
                    <a:pt x="280" y="488"/>
                  </a:lnTo>
                  <a:lnTo>
                    <a:pt x="285" y="495"/>
                  </a:lnTo>
                  <a:lnTo>
                    <a:pt x="292" y="502"/>
                  </a:lnTo>
                  <a:lnTo>
                    <a:pt x="299" y="509"/>
                  </a:lnTo>
                  <a:lnTo>
                    <a:pt x="308" y="513"/>
                  </a:lnTo>
                  <a:lnTo>
                    <a:pt x="317" y="518"/>
                  </a:lnTo>
                  <a:lnTo>
                    <a:pt x="317" y="518"/>
                  </a:lnTo>
                  <a:lnTo>
                    <a:pt x="325" y="521"/>
                  </a:lnTo>
                  <a:lnTo>
                    <a:pt x="329" y="519"/>
                  </a:lnTo>
                  <a:lnTo>
                    <a:pt x="332" y="516"/>
                  </a:lnTo>
                  <a:lnTo>
                    <a:pt x="334" y="511"/>
                  </a:lnTo>
                  <a:lnTo>
                    <a:pt x="334" y="511"/>
                  </a:lnTo>
                  <a:lnTo>
                    <a:pt x="336" y="505"/>
                  </a:lnTo>
                  <a:lnTo>
                    <a:pt x="336" y="505"/>
                  </a:lnTo>
                  <a:lnTo>
                    <a:pt x="337" y="502"/>
                  </a:lnTo>
                  <a:lnTo>
                    <a:pt x="337" y="499"/>
                  </a:lnTo>
                  <a:lnTo>
                    <a:pt x="336" y="497"/>
                  </a:lnTo>
                  <a:lnTo>
                    <a:pt x="333" y="494"/>
                  </a:lnTo>
                  <a:lnTo>
                    <a:pt x="333" y="494"/>
                  </a:lnTo>
                  <a:lnTo>
                    <a:pt x="322" y="485"/>
                  </a:lnTo>
                  <a:lnTo>
                    <a:pt x="317" y="480"/>
                  </a:lnTo>
                  <a:lnTo>
                    <a:pt x="313" y="473"/>
                  </a:lnTo>
                  <a:lnTo>
                    <a:pt x="313" y="473"/>
                  </a:lnTo>
                  <a:lnTo>
                    <a:pt x="310" y="467"/>
                  </a:lnTo>
                  <a:lnTo>
                    <a:pt x="310" y="462"/>
                  </a:lnTo>
                  <a:lnTo>
                    <a:pt x="313" y="457"/>
                  </a:lnTo>
                  <a:lnTo>
                    <a:pt x="317" y="453"/>
                  </a:lnTo>
                  <a:lnTo>
                    <a:pt x="317" y="453"/>
                  </a:lnTo>
                  <a:lnTo>
                    <a:pt x="326" y="446"/>
                  </a:lnTo>
                  <a:lnTo>
                    <a:pt x="336" y="440"/>
                  </a:lnTo>
                  <a:lnTo>
                    <a:pt x="346" y="436"/>
                  </a:lnTo>
                  <a:lnTo>
                    <a:pt x="355" y="433"/>
                  </a:lnTo>
                  <a:lnTo>
                    <a:pt x="355" y="433"/>
                  </a:lnTo>
                  <a:lnTo>
                    <a:pt x="378" y="428"/>
                  </a:lnTo>
                  <a:lnTo>
                    <a:pt x="399" y="425"/>
                  </a:lnTo>
                  <a:lnTo>
                    <a:pt x="421" y="424"/>
                  </a:lnTo>
                  <a:lnTo>
                    <a:pt x="444" y="424"/>
                  </a:lnTo>
                  <a:lnTo>
                    <a:pt x="444" y="424"/>
                  </a:lnTo>
                  <a:lnTo>
                    <a:pt x="447" y="424"/>
                  </a:lnTo>
                  <a:lnTo>
                    <a:pt x="448" y="424"/>
                  </a:lnTo>
                  <a:lnTo>
                    <a:pt x="449" y="422"/>
                  </a:lnTo>
                  <a:lnTo>
                    <a:pt x="449" y="422"/>
                  </a:lnTo>
                  <a:lnTo>
                    <a:pt x="461" y="403"/>
                  </a:lnTo>
                  <a:lnTo>
                    <a:pt x="461" y="403"/>
                  </a:lnTo>
                  <a:lnTo>
                    <a:pt x="456" y="401"/>
                  </a:lnTo>
                  <a:lnTo>
                    <a:pt x="456" y="401"/>
                  </a:lnTo>
                  <a:lnTo>
                    <a:pt x="435" y="398"/>
                  </a:lnTo>
                  <a:lnTo>
                    <a:pt x="416" y="394"/>
                  </a:lnTo>
                  <a:lnTo>
                    <a:pt x="375" y="384"/>
                  </a:lnTo>
                  <a:lnTo>
                    <a:pt x="375" y="384"/>
                  </a:lnTo>
                  <a:lnTo>
                    <a:pt x="354" y="379"/>
                  </a:lnTo>
                  <a:lnTo>
                    <a:pt x="343" y="376"/>
                  </a:lnTo>
                  <a:lnTo>
                    <a:pt x="332" y="374"/>
                  </a:lnTo>
                  <a:lnTo>
                    <a:pt x="332" y="374"/>
                  </a:lnTo>
                  <a:lnTo>
                    <a:pt x="326" y="374"/>
                  </a:lnTo>
                  <a:lnTo>
                    <a:pt x="322" y="374"/>
                  </a:lnTo>
                  <a:lnTo>
                    <a:pt x="317" y="377"/>
                  </a:lnTo>
                  <a:lnTo>
                    <a:pt x="313" y="380"/>
                  </a:lnTo>
                  <a:lnTo>
                    <a:pt x="313" y="380"/>
                  </a:lnTo>
                  <a:lnTo>
                    <a:pt x="309" y="386"/>
                  </a:lnTo>
                  <a:lnTo>
                    <a:pt x="305" y="391"/>
                  </a:lnTo>
                  <a:lnTo>
                    <a:pt x="301" y="404"/>
                  </a:lnTo>
                  <a:lnTo>
                    <a:pt x="301" y="404"/>
                  </a:lnTo>
                  <a:lnTo>
                    <a:pt x="306" y="398"/>
                  </a:lnTo>
                  <a:lnTo>
                    <a:pt x="313" y="397"/>
                  </a:lnTo>
                  <a:lnTo>
                    <a:pt x="320" y="396"/>
                  </a:lnTo>
                  <a:lnTo>
                    <a:pt x="327" y="396"/>
                  </a:lnTo>
                  <a:lnTo>
                    <a:pt x="327" y="396"/>
                  </a:lnTo>
                  <a:lnTo>
                    <a:pt x="340" y="398"/>
                  </a:lnTo>
                  <a:lnTo>
                    <a:pt x="351" y="401"/>
                  </a:lnTo>
                  <a:lnTo>
                    <a:pt x="374" y="408"/>
                  </a:lnTo>
                  <a:lnTo>
                    <a:pt x="374" y="408"/>
                  </a:lnTo>
                  <a:lnTo>
                    <a:pt x="375" y="410"/>
                  </a:lnTo>
                  <a:lnTo>
                    <a:pt x="375" y="410"/>
                  </a:lnTo>
                  <a:lnTo>
                    <a:pt x="350" y="417"/>
                  </a:lnTo>
                  <a:lnTo>
                    <a:pt x="350" y="417"/>
                  </a:lnTo>
                  <a:lnTo>
                    <a:pt x="340" y="421"/>
                  </a:lnTo>
                  <a:lnTo>
                    <a:pt x="332" y="426"/>
                  </a:lnTo>
                  <a:lnTo>
                    <a:pt x="323" y="432"/>
                  </a:lnTo>
                  <a:lnTo>
                    <a:pt x="316" y="438"/>
                  </a:lnTo>
                  <a:lnTo>
                    <a:pt x="310" y="446"/>
                  </a:lnTo>
                  <a:lnTo>
                    <a:pt x="306" y="455"/>
                  </a:lnTo>
                  <a:lnTo>
                    <a:pt x="302" y="464"/>
                  </a:lnTo>
                  <a:lnTo>
                    <a:pt x="301" y="474"/>
                  </a:lnTo>
                  <a:lnTo>
                    <a:pt x="301" y="474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9" y="477"/>
                  </a:lnTo>
                  <a:lnTo>
                    <a:pt x="296" y="476"/>
                  </a:lnTo>
                  <a:lnTo>
                    <a:pt x="296" y="476"/>
                  </a:lnTo>
                  <a:lnTo>
                    <a:pt x="289" y="469"/>
                  </a:lnTo>
                  <a:lnTo>
                    <a:pt x="285" y="460"/>
                  </a:lnTo>
                  <a:lnTo>
                    <a:pt x="281" y="452"/>
                  </a:lnTo>
                  <a:lnTo>
                    <a:pt x="280" y="443"/>
                  </a:lnTo>
                  <a:lnTo>
                    <a:pt x="280" y="443"/>
                  </a:lnTo>
                  <a:lnTo>
                    <a:pt x="275" y="421"/>
                  </a:lnTo>
                  <a:lnTo>
                    <a:pt x="274" y="398"/>
                  </a:lnTo>
                  <a:lnTo>
                    <a:pt x="274" y="398"/>
                  </a:lnTo>
                  <a:lnTo>
                    <a:pt x="273" y="306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75" y="207"/>
                  </a:lnTo>
                  <a:lnTo>
                    <a:pt x="277" y="205"/>
                  </a:lnTo>
                  <a:lnTo>
                    <a:pt x="280" y="203"/>
                  </a:lnTo>
                  <a:lnTo>
                    <a:pt x="280" y="203"/>
                  </a:lnTo>
                  <a:lnTo>
                    <a:pt x="285" y="199"/>
                  </a:lnTo>
                  <a:lnTo>
                    <a:pt x="291" y="195"/>
                  </a:lnTo>
                  <a:lnTo>
                    <a:pt x="291" y="195"/>
                  </a:lnTo>
                  <a:lnTo>
                    <a:pt x="294" y="192"/>
                  </a:lnTo>
                  <a:lnTo>
                    <a:pt x="296" y="192"/>
                  </a:lnTo>
                  <a:lnTo>
                    <a:pt x="298" y="193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10" y="205"/>
                  </a:lnTo>
                  <a:lnTo>
                    <a:pt x="322" y="214"/>
                  </a:lnTo>
                  <a:lnTo>
                    <a:pt x="334" y="223"/>
                  </a:lnTo>
                  <a:lnTo>
                    <a:pt x="346" y="230"/>
                  </a:lnTo>
                  <a:lnTo>
                    <a:pt x="346" y="230"/>
                  </a:lnTo>
                  <a:lnTo>
                    <a:pt x="351" y="231"/>
                  </a:lnTo>
                  <a:lnTo>
                    <a:pt x="355" y="231"/>
                  </a:lnTo>
                  <a:lnTo>
                    <a:pt x="358" y="230"/>
                  </a:lnTo>
                  <a:lnTo>
                    <a:pt x="361" y="226"/>
                  </a:lnTo>
                  <a:lnTo>
                    <a:pt x="361" y="226"/>
                  </a:lnTo>
                  <a:lnTo>
                    <a:pt x="369" y="207"/>
                  </a:lnTo>
                  <a:lnTo>
                    <a:pt x="376" y="189"/>
                  </a:lnTo>
                  <a:lnTo>
                    <a:pt x="381" y="169"/>
                  </a:lnTo>
                  <a:lnTo>
                    <a:pt x="383" y="148"/>
                  </a:lnTo>
                  <a:lnTo>
                    <a:pt x="383" y="148"/>
                  </a:lnTo>
                  <a:lnTo>
                    <a:pt x="382" y="139"/>
                  </a:lnTo>
                  <a:lnTo>
                    <a:pt x="378" y="130"/>
                  </a:lnTo>
                  <a:lnTo>
                    <a:pt x="371" y="124"/>
                  </a:lnTo>
                  <a:lnTo>
                    <a:pt x="362" y="122"/>
                  </a:lnTo>
                  <a:lnTo>
                    <a:pt x="362" y="122"/>
                  </a:lnTo>
                  <a:lnTo>
                    <a:pt x="354" y="120"/>
                  </a:lnTo>
                  <a:lnTo>
                    <a:pt x="346" y="123"/>
                  </a:lnTo>
                  <a:lnTo>
                    <a:pt x="339" y="126"/>
                  </a:lnTo>
                  <a:lnTo>
                    <a:pt x="332" y="132"/>
                  </a:lnTo>
                  <a:lnTo>
                    <a:pt x="332" y="132"/>
                  </a:lnTo>
                  <a:close/>
                  <a:moveTo>
                    <a:pt x="163" y="198"/>
                  </a:moveTo>
                  <a:lnTo>
                    <a:pt x="163" y="198"/>
                  </a:lnTo>
                  <a:lnTo>
                    <a:pt x="162" y="195"/>
                  </a:lnTo>
                  <a:lnTo>
                    <a:pt x="160" y="193"/>
                  </a:lnTo>
                  <a:lnTo>
                    <a:pt x="162" y="191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9" y="188"/>
                  </a:lnTo>
                  <a:lnTo>
                    <a:pt x="174" y="188"/>
                  </a:lnTo>
                  <a:lnTo>
                    <a:pt x="174" y="188"/>
                  </a:lnTo>
                  <a:lnTo>
                    <a:pt x="180" y="191"/>
                  </a:lnTo>
                  <a:lnTo>
                    <a:pt x="183" y="193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76" y="202"/>
                  </a:lnTo>
                  <a:lnTo>
                    <a:pt x="170" y="200"/>
                  </a:lnTo>
                  <a:lnTo>
                    <a:pt x="163" y="198"/>
                  </a:lnTo>
                  <a:lnTo>
                    <a:pt x="163" y="198"/>
                  </a:lnTo>
                  <a:close/>
                  <a:moveTo>
                    <a:pt x="364" y="186"/>
                  </a:moveTo>
                  <a:lnTo>
                    <a:pt x="364" y="186"/>
                  </a:lnTo>
                  <a:lnTo>
                    <a:pt x="364" y="188"/>
                  </a:lnTo>
                  <a:lnTo>
                    <a:pt x="364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51" y="183"/>
                  </a:lnTo>
                  <a:lnTo>
                    <a:pt x="341" y="178"/>
                  </a:lnTo>
                  <a:lnTo>
                    <a:pt x="333" y="172"/>
                  </a:lnTo>
                  <a:lnTo>
                    <a:pt x="325" y="164"/>
                  </a:lnTo>
                  <a:lnTo>
                    <a:pt x="325" y="164"/>
                  </a:lnTo>
                  <a:lnTo>
                    <a:pt x="323" y="162"/>
                  </a:lnTo>
                  <a:lnTo>
                    <a:pt x="323" y="161"/>
                  </a:lnTo>
                  <a:lnTo>
                    <a:pt x="326" y="160"/>
                  </a:lnTo>
                  <a:lnTo>
                    <a:pt x="326" y="160"/>
                  </a:lnTo>
                  <a:lnTo>
                    <a:pt x="332" y="157"/>
                  </a:lnTo>
                  <a:lnTo>
                    <a:pt x="339" y="155"/>
                  </a:lnTo>
                  <a:lnTo>
                    <a:pt x="344" y="155"/>
                  </a:lnTo>
                  <a:lnTo>
                    <a:pt x="350" y="158"/>
                  </a:lnTo>
                  <a:lnTo>
                    <a:pt x="355" y="161"/>
                  </a:lnTo>
                  <a:lnTo>
                    <a:pt x="358" y="167"/>
                  </a:lnTo>
                  <a:lnTo>
                    <a:pt x="362" y="17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6"/>
                  </a:lnTo>
                  <a:lnTo>
                    <a:pt x="364" y="1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" name="Freeform 126"/>
            <p:cNvSpPr>
              <a:spLocks noEditPoints="1"/>
            </p:cNvSpPr>
            <p:nvPr/>
          </p:nvSpPr>
          <p:spPr bwMode="auto">
            <a:xfrm>
              <a:off x="12406021" y="3346939"/>
              <a:ext cx="139700" cy="196850"/>
            </a:xfrm>
            <a:custGeom>
              <a:avLst/>
              <a:gdLst>
                <a:gd name="T0" fmla="*/ 262 w 264"/>
                <a:gd name="T1" fmla="*/ 254 h 371"/>
                <a:gd name="T2" fmla="*/ 261 w 264"/>
                <a:gd name="T3" fmla="*/ 226 h 371"/>
                <a:gd name="T4" fmla="*/ 250 w 264"/>
                <a:gd name="T5" fmla="*/ 216 h 371"/>
                <a:gd name="T6" fmla="*/ 221 w 264"/>
                <a:gd name="T7" fmla="*/ 218 h 371"/>
                <a:gd name="T8" fmla="*/ 216 w 264"/>
                <a:gd name="T9" fmla="*/ 216 h 371"/>
                <a:gd name="T10" fmla="*/ 210 w 264"/>
                <a:gd name="T11" fmla="*/ 174 h 371"/>
                <a:gd name="T12" fmla="*/ 205 w 264"/>
                <a:gd name="T13" fmla="*/ 67 h 371"/>
                <a:gd name="T14" fmla="*/ 205 w 264"/>
                <a:gd name="T15" fmla="*/ 49 h 371"/>
                <a:gd name="T16" fmla="*/ 217 w 264"/>
                <a:gd name="T17" fmla="*/ 62 h 371"/>
                <a:gd name="T18" fmla="*/ 196 w 264"/>
                <a:gd name="T19" fmla="*/ 0 h 371"/>
                <a:gd name="T20" fmla="*/ 186 w 264"/>
                <a:gd name="T21" fmla="*/ 25 h 371"/>
                <a:gd name="T22" fmla="*/ 188 w 264"/>
                <a:gd name="T23" fmla="*/ 66 h 371"/>
                <a:gd name="T24" fmla="*/ 196 w 264"/>
                <a:gd name="T25" fmla="*/ 204 h 371"/>
                <a:gd name="T26" fmla="*/ 199 w 264"/>
                <a:gd name="T27" fmla="*/ 232 h 371"/>
                <a:gd name="T28" fmla="*/ 184 w 264"/>
                <a:gd name="T29" fmla="*/ 240 h 371"/>
                <a:gd name="T30" fmla="*/ 174 w 264"/>
                <a:gd name="T31" fmla="*/ 237 h 371"/>
                <a:gd name="T32" fmla="*/ 157 w 264"/>
                <a:gd name="T33" fmla="*/ 215 h 371"/>
                <a:gd name="T34" fmla="*/ 139 w 264"/>
                <a:gd name="T35" fmla="*/ 208 h 371"/>
                <a:gd name="T36" fmla="*/ 125 w 264"/>
                <a:gd name="T37" fmla="*/ 220 h 371"/>
                <a:gd name="T38" fmla="*/ 116 w 264"/>
                <a:gd name="T39" fmla="*/ 250 h 371"/>
                <a:gd name="T40" fmla="*/ 129 w 264"/>
                <a:gd name="T41" fmla="*/ 270 h 371"/>
                <a:gd name="T42" fmla="*/ 139 w 264"/>
                <a:gd name="T43" fmla="*/ 271 h 371"/>
                <a:gd name="T44" fmla="*/ 167 w 264"/>
                <a:gd name="T45" fmla="*/ 268 h 371"/>
                <a:gd name="T46" fmla="*/ 170 w 264"/>
                <a:gd name="T47" fmla="*/ 274 h 371"/>
                <a:gd name="T48" fmla="*/ 165 w 264"/>
                <a:gd name="T49" fmla="*/ 285 h 371"/>
                <a:gd name="T50" fmla="*/ 97 w 264"/>
                <a:gd name="T51" fmla="*/ 331 h 371"/>
                <a:gd name="T52" fmla="*/ 55 w 264"/>
                <a:gd name="T53" fmla="*/ 345 h 371"/>
                <a:gd name="T54" fmla="*/ 25 w 264"/>
                <a:gd name="T55" fmla="*/ 343 h 371"/>
                <a:gd name="T56" fmla="*/ 10 w 264"/>
                <a:gd name="T57" fmla="*/ 323 h 371"/>
                <a:gd name="T58" fmla="*/ 12 w 264"/>
                <a:gd name="T59" fmla="*/ 299 h 371"/>
                <a:gd name="T60" fmla="*/ 25 w 264"/>
                <a:gd name="T61" fmla="*/ 268 h 371"/>
                <a:gd name="T62" fmla="*/ 18 w 264"/>
                <a:gd name="T63" fmla="*/ 271 h 371"/>
                <a:gd name="T64" fmla="*/ 3 w 264"/>
                <a:gd name="T65" fmla="*/ 316 h 371"/>
                <a:gd name="T66" fmla="*/ 1 w 264"/>
                <a:gd name="T67" fmla="*/ 347 h 371"/>
                <a:gd name="T68" fmla="*/ 17 w 264"/>
                <a:gd name="T69" fmla="*/ 367 h 371"/>
                <a:gd name="T70" fmla="*/ 42 w 264"/>
                <a:gd name="T71" fmla="*/ 371 h 371"/>
                <a:gd name="T72" fmla="*/ 80 w 264"/>
                <a:gd name="T73" fmla="*/ 362 h 371"/>
                <a:gd name="T74" fmla="*/ 119 w 264"/>
                <a:gd name="T75" fmla="*/ 343 h 371"/>
                <a:gd name="T76" fmla="*/ 158 w 264"/>
                <a:gd name="T77" fmla="*/ 312 h 371"/>
                <a:gd name="T78" fmla="*/ 179 w 264"/>
                <a:gd name="T79" fmla="*/ 271 h 371"/>
                <a:gd name="T80" fmla="*/ 184 w 264"/>
                <a:gd name="T81" fmla="*/ 263 h 371"/>
                <a:gd name="T82" fmla="*/ 200 w 264"/>
                <a:gd name="T83" fmla="*/ 251 h 371"/>
                <a:gd name="T84" fmla="*/ 209 w 264"/>
                <a:gd name="T85" fmla="*/ 253 h 371"/>
                <a:gd name="T86" fmla="*/ 226 w 264"/>
                <a:gd name="T87" fmla="*/ 275 h 371"/>
                <a:gd name="T88" fmla="*/ 247 w 264"/>
                <a:gd name="T89" fmla="*/ 282 h 371"/>
                <a:gd name="T90" fmla="*/ 150 w 264"/>
                <a:gd name="T91" fmla="*/ 246 h 371"/>
                <a:gd name="T92" fmla="*/ 136 w 264"/>
                <a:gd name="T93" fmla="*/ 244 h 371"/>
                <a:gd name="T94" fmla="*/ 127 w 264"/>
                <a:gd name="T95" fmla="*/ 239 h 371"/>
                <a:gd name="T96" fmla="*/ 130 w 264"/>
                <a:gd name="T97" fmla="*/ 233 h 371"/>
                <a:gd name="T98" fmla="*/ 151 w 264"/>
                <a:gd name="T99" fmla="*/ 243 h 371"/>
                <a:gd name="T100" fmla="*/ 150 w 264"/>
                <a:gd name="T101" fmla="*/ 246 h 371"/>
                <a:gd name="T102" fmla="*/ 230 w 264"/>
                <a:gd name="T103" fmla="*/ 243 h 371"/>
                <a:gd name="T104" fmla="*/ 229 w 264"/>
                <a:gd name="T105" fmla="*/ 240 h 371"/>
                <a:gd name="T106" fmla="*/ 240 w 264"/>
                <a:gd name="T107" fmla="*/ 240 h 371"/>
                <a:gd name="T108" fmla="*/ 251 w 264"/>
                <a:gd name="T109" fmla="*/ 25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371">
                  <a:moveTo>
                    <a:pt x="255" y="274"/>
                  </a:moveTo>
                  <a:lnTo>
                    <a:pt x="255" y="274"/>
                  </a:lnTo>
                  <a:lnTo>
                    <a:pt x="259" y="264"/>
                  </a:lnTo>
                  <a:lnTo>
                    <a:pt x="262" y="254"/>
                  </a:lnTo>
                  <a:lnTo>
                    <a:pt x="264" y="244"/>
                  </a:lnTo>
                  <a:lnTo>
                    <a:pt x="262" y="235"/>
                  </a:lnTo>
                  <a:lnTo>
                    <a:pt x="262" y="235"/>
                  </a:lnTo>
                  <a:lnTo>
                    <a:pt x="261" y="226"/>
                  </a:lnTo>
                  <a:lnTo>
                    <a:pt x="258" y="222"/>
                  </a:lnTo>
                  <a:lnTo>
                    <a:pt x="257" y="219"/>
                  </a:lnTo>
                  <a:lnTo>
                    <a:pt x="252" y="218"/>
                  </a:lnTo>
                  <a:lnTo>
                    <a:pt x="250" y="216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30" y="215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19" y="219"/>
                  </a:lnTo>
                  <a:lnTo>
                    <a:pt x="217" y="218"/>
                  </a:lnTo>
                  <a:lnTo>
                    <a:pt x="216" y="216"/>
                  </a:lnTo>
                  <a:lnTo>
                    <a:pt x="214" y="215"/>
                  </a:lnTo>
                  <a:lnTo>
                    <a:pt x="214" y="215"/>
                  </a:lnTo>
                  <a:lnTo>
                    <a:pt x="212" y="194"/>
                  </a:lnTo>
                  <a:lnTo>
                    <a:pt x="210" y="174"/>
                  </a:lnTo>
                  <a:lnTo>
                    <a:pt x="210" y="174"/>
                  </a:lnTo>
                  <a:lnTo>
                    <a:pt x="206" y="117"/>
                  </a:lnTo>
                  <a:lnTo>
                    <a:pt x="206" y="117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3" y="5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14" y="62"/>
                  </a:lnTo>
                  <a:lnTo>
                    <a:pt x="214" y="62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213" y="46"/>
                  </a:lnTo>
                  <a:lnTo>
                    <a:pt x="207" y="31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35"/>
                  </a:lnTo>
                  <a:lnTo>
                    <a:pt x="188" y="46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92" y="132"/>
                  </a:lnTo>
                  <a:lnTo>
                    <a:pt x="192" y="132"/>
                  </a:lnTo>
                  <a:lnTo>
                    <a:pt x="195" y="180"/>
                  </a:lnTo>
                  <a:lnTo>
                    <a:pt x="196" y="204"/>
                  </a:lnTo>
                  <a:lnTo>
                    <a:pt x="200" y="226"/>
                  </a:lnTo>
                  <a:lnTo>
                    <a:pt x="200" y="226"/>
                  </a:lnTo>
                  <a:lnTo>
                    <a:pt x="200" y="230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1" y="237"/>
                  </a:lnTo>
                  <a:lnTo>
                    <a:pt x="184" y="240"/>
                  </a:lnTo>
                  <a:lnTo>
                    <a:pt x="184" y="240"/>
                  </a:lnTo>
                  <a:lnTo>
                    <a:pt x="181" y="242"/>
                  </a:lnTo>
                  <a:lnTo>
                    <a:pt x="178" y="242"/>
                  </a:lnTo>
                  <a:lnTo>
                    <a:pt x="175" y="240"/>
                  </a:lnTo>
                  <a:lnTo>
                    <a:pt x="174" y="237"/>
                  </a:lnTo>
                  <a:lnTo>
                    <a:pt x="174" y="237"/>
                  </a:lnTo>
                  <a:lnTo>
                    <a:pt x="168" y="229"/>
                  </a:lnTo>
                  <a:lnTo>
                    <a:pt x="163" y="222"/>
                  </a:lnTo>
                  <a:lnTo>
                    <a:pt x="157" y="215"/>
                  </a:lnTo>
                  <a:lnTo>
                    <a:pt x="149" y="209"/>
                  </a:lnTo>
                  <a:lnTo>
                    <a:pt x="149" y="209"/>
                  </a:lnTo>
                  <a:lnTo>
                    <a:pt x="143" y="208"/>
                  </a:lnTo>
                  <a:lnTo>
                    <a:pt x="139" y="208"/>
                  </a:lnTo>
                  <a:lnTo>
                    <a:pt x="134" y="209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25" y="220"/>
                  </a:lnTo>
                  <a:lnTo>
                    <a:pt x="119" y="230"/>
                  </a:lnTo>
                  <a:lnTo>
                    <a:pt x="118" y="240"/>
                  </a:lnTo>
                  <a:lnTo>
                    <a:pt x="116" y="250"/>
                  </a:lnTo>
                  <a:lnTo>
                    <a:pt x="116" y="250"/>
                  </a:lnTo>
                  <a:lnTo>
                    <a:pt x="116" y="257"/>
                  </a:lnTo>
                  <a:lnTo>
                    <a:pt x="119" y="263"/>
                  </a:lnTo>
                  <a:lnTo>
                    <a:pt x="123" y="267"/>
                  </a:lnTo>
                  <a:lnTo>
                    <a:pt x="129" y="270"/>
                  </a:lnTo>
                  <a:lnTo>
                    <a:pt x="129" y="270"/>
                  </a:lnTo>
                  <a:lnTo>
                    <a:pt x="134" y="271"/>
                  </a:lnTo>
                  <a:lnTo>
                    <a:pt x="139" y="271"/>
                  </a:lnTo>
                  <a:lnTo>
                    <a:pt x="139" y="271"/>
                  </a:lnTo>
                  <a:lnTo>
                    <a:pt x="151" y="271"/>
                  </a:lnTo>
                  <a:lnTo>
                    <a:pt x="164" y="268"/>
                  </a:lnTo>
                  <a:lnTo>
                    <a:pt x="164" y="268"/>
                  </a:lnTo>
                  <a:lnTo>
                    <a:pt x="167" y="268"/>
                  </a:lnTo>
                  <a:lnTo>
                    <a:pt x="167" y="268"/>
                  </a:lnTo>
                  <a:lnTo>
                    <a:pt x="168" y="270"/>
                  </a:lnTo>
                  <a:lnTo>
                    <a:pt x="168" y="270"/>
                  </a:lnTo>
                  <a:lnTo>
                    <a:pt x="170" y="274"/>
                  </a:lnTo>
                  <a:lnTo>
                    <a:pt x="168" y="278"/>
                  </a:lnTo>
                  <a:lnTo>
                    <a:pt x="167" y="282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50" y="299"/>
                  </a:lnTo>
                  <a:lnTo>
                    <a:pt x="133" y="312"/>
                  </a:lnTo>
                  <a:lnTo>
                    <a:pt x="115" y="322"/>
                  </a:lnTo>
                  <a:lnTo>
                    <a:pt x="97" y="331"/>
                  </a:lnTo>
                  <a:lnTo>
                    <a:pt x="97" y="331"/>
                  </a:lnTo>
                  <a:lnTo>
                    <a:pt x="83" y="337"/>
                  </a:lnTo>
                  <a:lnTo>
                    <a:pt x="69" y="343"/>
                  </a:lnTo>
                  <a:lnTo>
                    <a:pt x="55" y="345"/>
                  </a:lnTo>
                  <a:lnTo>
                    <a:pt x="39" y="345"/>
                  </a:lnTo>
                  <a:lnTo>
                    <a:pt x="39" y="345"/>
                  </a:lnTo>
                  <a:lnTo>
                    <a:pt x="32" y="345"/>
                  </a:lnTo>
                  <a:lnTo>
                    <a:pt x="25" y="343"/>
                  </a:lnTo>
                  <a:lnTo>
                    <a:pt x="19" y="340"/>
                  </a:lnTo>
                  <a:lnTo>
                    <a:pt x="15" y="334"/>
                  </a:lnTo>
                  <a:lnTo>
                    <a:pt x="12" y="330"/>
                  </a:lnTo>
                  <a:lnTo>
                    <a:pt x="10" y="323"/>
                  </a:lnTo>
                  <a:lnTo>
                    <a:pt x="10" y="316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2" y="299"/>
                  </a:lnTo>
                  <a:lnTo>
                    <a:pt x="15" y="291"/>
                  </a:lnTo>
                  <a:lnTo>
                    <a:pt x="24" y="272"/>
                  </a:lnTo>
                  <a:lnTo>
                    <a:pt x="24" y="272"/>
                  </a:lnTo>
                  <a:lnTo>
                    <a:pt x="25" y="268"/>
                  </a:lnTo>
                  <a:lnTo>
                    <a:pt x="25" y="264"/>
                  </a:lnTo>
                  <a:lnTo>
                    <a:pt x="25" y="264"/>
                  </a:lnTo>
                  <a:lnTo>
                    <a:pt x="21" y="267"/>
                  </a:lnTo>
                  <a:lnTo>
                    <a:pt x="18" y="271"/>
                  </a:lnTo>
                  <a:lnTo>
                    <a:pt x="18" y="271"/>
                  </a:lnTo>
                  <a:lnTo>
                    <a:pt x="12" y="285"/>
                  </a:lnTo>
                  <a:lnTo>
                    <a:pt x="7" y="301"/>
                  </a:lnTo>
                  <a:lnTo>
                    <a:pt x="3" y="316"/>
                  </a:lnTo>
                  <a:lnTo>
                    <a:pt x="0" y="331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1" y="347"/>
                  </a:lnTo>
                  <a:lnTo>
                    <a:pt x="4" y="352"/>
                  </a:lnTo>
                  <a:lnTo>
                    <a:pt x="7" y="358"/>
                  </a:lnTo>
                  <a:lnTo>
                    <a:pt x="11" y="362"/>
                  </a:lnTo>
                  <a:lnTo>
                    <a:pt x="17" y="367"/>
                  </a:lnTo>
                  <a:lnTo>
                    <a:pt x="24" y="368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42" y="371"/>
                  </a:lnTo>
                  <a:lnTo>
                    <a:pt x="53" y="369"/>
                  </a:lnTo>
                  <a:lnTo>
                    <a:pt x="53" y="369"/>
                  </a:lnTo>
                  <a:lnTo>
                    <a:pt x="67" y="367"/>
                  </a:lnTo>
                  <a:lnTo>
                    <a:pt x="80" y="362"/>
                  </a:lnTo>
                  <a:lnTo>
                    <a:pt x="92" y="357"/>
                  </a:lnTo>
                  <a:lnTo>
                    <a:pt x="105" y="351"/>
                  </a:lnTo>
                  <a:lnTo>
                    <a:pt x="105" y="351"/>
                  </a:lnTo>
                  <a:lnTo>
                    <a:pt x="119" y="343"/>
                  </a:lnTo>
                  <a:lnTo>
                    <a:pt x="133" y="334"/>
                  </a:lnTo>
                  <a:lnTo>
                    <a:pt x="147" y="323"/>
                  </a:lnTo>
                  <a:lnTo>
                    <a:pt x="158" y="312"/>
                  </a:lnTo>
                  <a:lnTo>
                    <a:pt x="158" y="312"/>
                  </a:lnTo>
                  <a:lnTo>
                    <a:pt x="167" y="303"/>
                  </a:lnTo>
                  <a:lnTo>
                    <a:pt x="172" y="293"/>
                  </a:lnTo>
                  <a:lnTo>
                    <a:pt x="177" y="282"/>
                  </a:lnTo>
                  <a:lnTo>
                    <a:pt x="179" y="271"/>
                  </a:lnTo>
                  <a:lnTo>
                    <a:pt x="179" y="271"/>
                  </a:lnTo>
                  <a:lnTo>
                    <a:pt x="179" y="265"/>
                  </a:lnTo>
                  <a:lnTo>
                    <a:pt x="181" y="264"/>
                  </a:lnTo>
                  <a:lnTo>
                    <a:pt x="184" y="263"/>
                  </a:lnTo>
                  <a:lnTo>
                    <a:pt x="184" y="263"/>
                  </a:lnTo>
                  <a:lnTo>
                    <a:pt x="192" y="258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3" y="249"/>
                  </a:lnTo>
                  <a:lnTo>
                    <a:pt x="206" y="249"/>
                  </a:lnTo>
                  <a:lnTo>
                    <a:pt x="207" y="249"/>
                  </a:lnTo>
                  <a:lnTo>
                    <a:pt x="209" y="253"/>
                  </a:lnTo>
                  <a:lnTo>
                    <a:pt x="209" y="253"/>
                  </a:lnTo>
                  <a:lnTo>
                    <a:pt x="213" y="261"/>
                  </a:lnTo>
                  <a:lnTo>
                    <a:pt x="220" y="268"/>
                  </a:lnTo>
                  <a:lnTo>
                    <a:pt x="226" y="275"/>
                  </a:lnTo>
                  <a:lnTo>
                    <a:pt x="234" y="281"/>
                  </a:lnTo>
                  <a:lnTo>
                    <a:pt x="234" y="281"/>
                  </a:lnTo>
                  <a:lnTo>
                    <a:pt x="241" y="282"/>
                  </a:lnTo>
                  <a:lnTo>
                    <a:pt x="247" y="282"/>
                  </a:lnTo>
                  <a:lnTo>
                    <a:pt x="251" y="279"/>
                  </a:lnTo>
                  <a:lnTo>
                    <a:pt x="255" y="274"/>
                  </a:lnTo>
                  <a:lnTo>
                    <a:pt x="255" y="274"/>
                  </a:lnTo>
                  <a:close/>
                  <a:moveTo>
                    <a:pt x="150" y="246"/>
                  </a:moveTo>
                  <a:lnTo>
                    <a:pt x="150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36" y="244"/>
                  </a:lnTo>
                  <a:lnTo>
                    <a:pt x="133" y="243"/>
                  </a:lnTo>
                  <a:lnTo>
                    <a:pt x="129" y="240"/>
                  </a:lnTo>
                  <a:lnTo>
                    <a:pt x="129" y="240"/>
                  </a:lnTo>
                  <a:lnTo>
                    <a:pt x="127" y="239"/>
                  </a:lnTo>
                  <a:lnTo>
                    <a:pt x="127" y="236"/>
                  </a:lnTo>
                  <a:lnTo>
                    <a:pt x="127" y="235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6" y="233"/>
                  </a:lnTo>
                  <a:lnTo>
                    <a:pt x="143" y="236"/>
                  </a:lnTo>
                  <a:lnTo>
                    <a:pt x="147" y="239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50" y="246"/>
                  </a:lnTo>
                  <a:close/>
                  <a:moveTo>
                    <a:pt x="247" y="258"/>
                  </a:moveTo>
                  <a:lnTo>
                    <a:pt x="247" y="258"/>
                  </a:lnTo>
                  <a:lnTo>
                    <a:pt x="238" y="251"/>
                  </a:lnTo>
                  <a:lnTo>
                    <a:pt x="230" y="243"/>
                  </a:lnTo>
                  <a:lnTo>
                    <a:pt x="230" y="243"/>
                  </a:lnTo>
                  <a:lnTo>
                    <a:pt x="229" y="242"/>
                  </a:lnTo>
                  <a:lnTo>
                    <a:pt x="229" y="240"/>
                  </a:lnTo>
                  <a:lnTo>
                    <a:pt x="229" y="240"/>
                  </a:lnTo>
                  <a:lnTo>
                    <a:pt x="230" y="239"/>
                  </a:lnTo>
                  <a:lnTo>
                    <a:pt x="231" y="239"/>
                  </a:lnTo>
                  <a:lnTo>
                    <a:pt x="231" y="239"/>
                  </a:lnTo>
                  <a:lnTo>
                    <a:pt x="240" y="240"/>
                  </a:lnTo>
                  <a:lnTo>
                    <a:pt x="245" y="244"/>
                  </a:lnTo>
                  <a:lnTo>
                    <a:pt x="250" y="249"/>
                  </a:lnTo>
                  <a:lnTo>
                    <a:pt x="251" y="256"/>
                  </a:lnTo>
                  <a:lnTo>
                    <a:pt x="251" y="256"/>
                  </a:lnTo>
                  <a:lnTo>
                    <a:pt x="250" y="258"/>
                  </a:lnTo>
                  <a:lnTo>
                    <a:pt x="247" y="258"/>
                  </a:lnTo>
                  <a:lnTo>
                    <a:pt x="247" y="2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" name="Freeform 127"/>
            <p:cNvSpPr>
              <a:spLocks noEditPoints="1"/>
            </p:cNvSpPr>
            <p:nvPr/>
          </p:nvSpPr>
          <p:spPr bwMode="auto">
            <a:xfrm>
              <a:off x="12217108" y="3454889"/>
              <a:ext cx="231775" cy="80962"/>
            </a:xfrm>
            <a:custGeom>
              <a:avLst/>
              <a:gdLst>
                <a:gd name="T0" fmla="*/ 383 w 439"/>
                <a:gd name="T1" fmla="*/ 53 h 151"/>
                <a:gd name="T2" fmla="*/ 390 w 439"/>
                <a:gd name="T3" fmla="*/ 52 h 151"/>
                <a:gd name="T4" fmla="*/ 425 w 439"/>
                <a:gd name="T5" fmla="*/ 74 h 151"/>
                <a:gd name="T6" fmla="*/ 435 w 439"/>
                <a:gd name="T7" fmla="*/ 56 h 151"/>
                <a:gd name="T8" fmla="*/ 437 w 439"/>
                <a:gd name="T9" fmla="*/ 19 h 151"/>
                <a:gd name="T10" fmla="*/ 426 w 439"/>
                <a:gd name="T11" fmla="*/ 0 h 151"/>
                <a:gd name="T12" fmla="*/ 409 w 439"/>
                <a:gd name="T13" fmla="*/ 4 h 151"/>
                <a:gd name="T14" fmla="*/ 383 w 439"/>
                <a:gd name="T15" fmla="*/ 33 h 151"/>
                <a:gd name="T16" fmla="*/ 350 w 439"/>
                <a:gd name="T17" fmla="*/ 52 h 151"/>
                <a:gd name="T18" fmla="*/ 338 w 439"/>
                <a:gd name="T19" fmla="*/ 49 h 151"/>
                <a:gd name="T20" fmla="*/ 325 w 439"/>
                <a:gd name="T21" fmla="*/ 36 h 151"/>
                <a:gd name="T22" fmla="*/ 324 w 439"/>
                <a:gd name="T23" fmla="*/ 28 h 151"/>
                <a:gd name="T24" fmla="*/ 321 w 439"/>
                <a:gd name="T25" fmla="*/ 31 h 151"/>
                <a:gd name="T26" fmla="*/ 291 w 439"/>
                <a:gd name="T27" fmla="*/ 56 h 151"/>
                <a:gd name="T28" fmla="*/ 262 w 439"/>
                <a:gd name="T29" fmla="*/ 53 h 151"/>
                <a:gd name="T30" fmla="*/ 248 w 439"/>
                <a:gd name="T31" fmla="*/ 32 h 151"/>
                <a:gd name="T32" fmla="*/ 245 w 439"/>
                <a:gd name="T33" fmla="*/ 1 h 151"/>
                <a:gd name="T34" fmla="*/ 241 w 439"/>
                <a:gd name="T35" fmla="*/ 0 h 151"/>
                <a:gd name="T36" fmla="*/ 234 w 439"/>
                <a:gd name="T37" fmla="*/ 12 h 151"/>
                <a:gd name="T38" fmla="*/ 221 w 439"/>
                <a:gd name="T39" fmla="*/ 28 h 151"/>
                <a:gd name="T40" fmla="*/ 199 w 439"/>
                <a:gd name="T41" fmla="*/ 28 h 151"/>
                <a:gd name="T42" fmla="*/ 189 w 439"/>
                <a:gd name="T43" fmla="*/ 15 h 151"/>
                <a:gd name="T44" fmla="*/ 179 w 439"/>
                <a:gd name="T45" fmla="*/ 16 h 151"/>
                <a:gd name="T46" fmla="*/ 185 w 439"/>
                <a:gd name="T47" fmla="*/ 46 h 151"/>
                <a:gd name="T48" fmla="*/ 193 w 439"/>
                <a:gd name="T49" fmla="*/ 63 h 151"/>
                <a:gd name="T50" fmla="*/ 195 w 439"/>
                <a:gd name="T51" fmla="*/ 81 h 151"/>
                <a:gd name="T52" fmla="*/ 158 w 439"/>
                <a:gd name="T53" fmla="*/ 105 h 151"/>
                <a:gd name="T54" fmla="*/ 95 w 439"/>
                <a:gd name="T55" fmla="*/ 125 h 151"/>
                <a:gd name="T56" fmla="*/ 50 w 439"/>
                <a:gd name="T57" fmla="*/ 125 h 151"/>
                <a:gd name="T58" fmla="*/ 16 w 439"/>
                <a:gd name="T59" fmla="*/ 101 h 151"/>
                <a:gd name="T60" fmla="*/ 9 w 439"/>
                <a:gd name="T61" fmla="*/ 64 h 151"/>
                <a:gd name="T62" fmla="*/ 15 w 439"/>
                <a:gd name="T63" fmla="*/ 36 h 151"/>
                <a:gd name="T64" fmla="*/ 12 w 439"/>
                <a:gd name="T65" fmla="*/ 36 h 151"/>
                <a:gd name="T66" fmla="*/ 9 w 439"/>
                <a:gd name="T67" fmla="*/ 40 h 151"/>
                <a:gd name="T68" fmla="*/ 1 w 439"/>
                <a:gd name="T69" fmla="*/ 105 h 151"/>
                <a:gd name="T70" fmla="*/ 12 w 439"/>
                <a:gd name="T71" fmla="*/ 130 h 151"/>
                <a:gd name="T72" fmla="*/ 44 w 439"/>
                <a:gd name="T73" fmla="*/ 150 h 151"/>
                <a:gd name="T74" fmla="*/ 89 w 439"/>
                <a:gd name="T75" fmla="*/ 150 h 151"/>
                <a:gd name="T76" fmla="*/ 151 w 439"/>
                <a:gd name="T77" fmla="*/ 130 h 151"/>
                <a:gd name="T78" fmla="*/ 189 w 439"/>
                <a:gd name="T79" fmla="*/ 106 h 151"/>
                <a:gd name="T80" fmla="*/ 203 w 439"/>
                <a:gd name="T81" fmla="*/ 77 h 151"/>
                <a:gd name="T82" fmla="*/ 207 w 439"/>
                <a:gd name="T83" fmla="*/ 56 h 151"/>
                <a:gd name="T84" fmla="*/ 224 w 439"/>
                <a:gd name="T85" fmla="*/ 49 h 151"/>
                <a:gd name="T86" fmla="*/ 235 w 439"/>
                <a:gd name="T87" fmla="*/ 31 h 151"/>
                <a:gd name="T88" fmla="*/ 238 w 439"/>
                <a:gd name="T89" fmla="*/ 33 h 151"/>
                <a:gd name="T90" fmla="*/ 248 w 439"/>
                <a:gd name="T91" fmla="*/ 66 h 151"/>
                <a:gd name="T92" fmla="*/ 263 w 439"/>
                <a:gd name="T93" fmla="*/ 80 h 151"/>
                <a:gd name="T94" fmla="*/ 290 w 439"/>
                <a:gd name="T95" fmla="*/ 81 h 151"/>
                <a:gd name="T96" fmla="*/ 312 w 439"/>
                <a:gd name="T97" fmla="*/ 63 h 151"/>
                <a:gd name="T98" fmla="*/ 318 w 439"/>
                <a:gd name="T99" fmla="*/ 60 h 151"/>
                <a:gd name="T100" fmla="*/ 331 w 439"/>
                <a:gd name="T101" fmla="*/ 73 h 151"/>
                <a:gd name="T102" fmla="*/ 353 w 439"/>
                <a:gd name="T103" fmla="*/ 75 h 151"/>
                <a:gd name="T104" fmla="*/ 405 w 439"/>
                <a:gd name="T105" fmla="*/ 31 h 151"/>
                <a:gd name="T106" fmla="*/ 415 w 439"/>
                <a:gd name="T107" fmla="*/ 25 h 151"/>
                <a:gd name="T108" fmla="*/ 425 w 439"/>
                <a:gd name="T109" fmla="*/ 31 h 151"/>
                <a:gd name="T110" fmla="*/ 429 w 439"/>
                <a:gd name="T111" fmla="*/ 43 h 151"/>
                <a:gd name="T112" fmla="*/ 404 w 439"/>
                <a:gd name="T113" fmla="*/ 35 h 151"/>
                <a:gd name="T114" fmla="*/ 405 w 439"/>
                <a:gd name="T115" fmla="*/ 3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" h="151">
                  <a:moveTo>
                    <a:pt x="364" y="70"/>
                  </a:moveTo>
                  <a:lnTo>
                    <a:pt x="364" y="70"/>
                  </a:lnTo>
                  <a:lnTo>
                    <a:pt x="374" y="63"/>
                  </a:lnTo>
                  <a:lnTo>
                    <a:pt x="383" y="53"/>
                  </a:lnTo>
                  <a:lnTo>
                    <a:pt x="383" y="53"/>
                  </a:lnTo>
                  <a:lnTo>
                    <a:pt x="385" y="50"/>
                  </a:lnTo>
                  <a:lnTo>
                    <a:pt x="390" y="52"/>
                  </a:lnTo>
                  <a:lnTo>
                    <a:pt x="390" y="52"/>
                  </a:lnTo>
                  <a:lnTo>
                    <a:pt x="416" y="71"/>
                  </a:lnTo>
                  <a:lnTo>
                    <a:pt x="416" y="71"/>
                  </a:lnTo>
                  <a:lnTo>
                    <a:pt x="421" y="74"/>
                  </a:lnTo>
                  <a:lnTo>
                    <a:pt x="425" y="74"/>
                  </a:lnTo>
                  <a:lnTo>
                    <a:pt x="428" y="73"/>
                  </a:lnTo>
                  <a:lnTo>
                    <a:pt x="430" y="68"/>
                  </a:lnTo>
                  <a:lnTo>
                    <a:pt x="430" y="68"/>
                  </a:lnTo>
                  <a:lnTo>
                    <a:pt x="435" y="56"/>
                  </a:lnTo>
                  <a:lnTo>
                    <a:pt x="437" y="45"/>
                  </a:lnTo>
                  <a:lnTo>
                    <a:pt x="439" y="32"/>
                  </a:lnTo>
                  <a:lnTo>
                    <a:pt x="437" y="19"/>
                  </a:lnTo>
                  <a:lnTo>
                    <a:pt x="437" y="19"/>
                  </a:lnTo>
                  <a:lnTo>
                    <a:pt x="437" y="14"/>
                  </a:lnTo>
                  <a:lnTo>
                    <a:pt x="435" y="8"/>
                  </a:lnTo>
                  <a:lnTo>
                    <a:pt x="432" y="4"/>
                  </a:lnTo>
                  <a:lnTo>
                    <a:pt x="426" y="0"/>
                  </a:lnTo>
                  <a:lnTo>
                    <a:pt x="426" y="0"/>
                  </a:lnTo>
                  <a:lnTo>
                    <a:pt x="421" y="0"/>
                  </a:lnTo>
                  <a:lnTo>
                    <a:pt x="415" y="1"/>
                  </a:lnTo>
                  <a:lnTo>
                    <a:pt x="409" y="4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383" y="33"/>
                  </a:lnTo>
                  <a:lnTo>
                    <a:pt x="383" y="33"/>
                  </a:lnTo>
                  <a:lnTo>
                    <a:pt x="376" y="39"/>
                  </a:lnTo>
                  <a:lnTo>
                    <a:pt x="369" y="45"/>
                  </a:lnTo>
                  <a:lnTo>
                    <a:pt x="360" y="49"/>
                  </a:lnTo>
                  <a:lnTo>
                    <a:pt x="350" y="52"/>
                  </a:lnTo>
                  <a:lnTo>
                    <a:pt x="350" y="52"/>
                  </a:lnTo>
                  <a:lnTo>
                    <a:pt x="346" y="52"/>
                  </a:lnTo>
                  <a:lnTo>
                    <a:pt x="342" y="52"/>
                  </a:lnTo>
                  <a:lnTo>
                    <a:pt x="338" y="49"/>
                  </a:lnTo>
                  <a:lnTo>
                    <a:pt x="334" y="47"/>
                  </a:lnTo>
                  <a:lnTo>
                    <a:pt x="329" y="43"/>
                  </a:lnTo>
                  <a:lnTo>
                    <a:pt x="327" y="40"/>
                  </a:lnTo>
                  <a:lnTo>
                    <a:pt x="325" y="36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1" y="29"/>
                  </a:lnTo>
                  <a:lnTo>
                    <a:pt x="321" y="31"/>
                  </a:lnTo>
                  <a:lnTo>
                    <a:pt x="321" y="31"/>
                  </a:lnTo>
                  <a:lnTo>
                    <a:pt x="311" y="42"/>
                  </a:lnTo>
                  <a:lnTo>
                    <a:pt x="300" y="50"/>
                  </a:lnTo>
                  <a:lnTo>
                    <a:pt x="300" y="50"/>
                  </a:lnTo>
                  <a:lnTo>
                    <a:pt x="291" y="56"/>
                  </a:lnTo>
                  <a:lnTo>
                    <a:pt x="283" y="59"/>
                  </a:lnTo>
                  <a:lnTo>
                    <a:pt x="276" y="59"/>
                  </a:lnTo>
                  <a:lnTo>
                    <a:pt x="269" y="57"/>
                  </a:lnTo>
                  <a:lnTo>
                    <a:pt x="262" y="53"/>
                  </a:lnTo>
                  <a:lnTo>
                    <a:pt x="256" y="49"/>
                  </a:lnTo>
                  <a:lnTo>
                    <a:pt x="252" y="40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7" y="18"/>
                  </a:lnTo>
                  <a:lnTo>
                    <a:pt x="245" y="5"/>
                  </a:lnTo>
                  <a:lnTo>
                    <a:pt x="245" y="5"/>
                  </a:lnTo>
                  <a:lnTo>
                    <a:pt x="245" y="1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2"/>
                  </a:lnTo>
                  <a:lnTo>
                    <a:pt x="238" y="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1" y="28"/>
                  </a:lnTo>
                  <a:lnTo>
                    <a:pt x="213" y="31"/>
                  </a:lnTo>
                  <a:lnTo>
                    <a:pt x="206" y="31"/>
                  </a:lnTo>
                  <a:lnTo>
                    <a:pt x="202" y="31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3" y="22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6" y="11"/>
                  </a:lnTo>
                  <a:lnTo>
                    <a:pt x="183" y="7"/>
                  </a:lnTo>
                  <a:lnTo>
                    <a:pt x="183" y="7"/>
                  </a:lnTo>
                  <a:lnTo>
                    <a:pt x="179" y="16"/>
                  </a:lnTo>
                  <a:lnTo>
                    <a:pt x="178" y="28"/>
                  </a:lnTo>
                  <a:lnTo>
                    <a:pt x="179" y="38"/>
                  </a:lnTo>
                  <a:lnTo>
                    <a:pt x="182" y="42"/>
                  </a:lnTo>
                  <a:lnTo>
                    <a:pt x="185" y="46"/>
                  </a:lnTo>
                  <a:lnTo>
                    <a:pt x="185" y="46"/>
                  </a:lnTo>
                  <a:lnTo>
                    <a:pt x="189" y="5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6" y="73"/>
                  </a:lnTo>
                  <a:lnTo>
                    <a:pt x="197" y="77"/>
                  </a:lnTo>
                  <a:lnTo>
                    <a:pt x="196" y="80"/>
                  </a:lnTo>
                  <a:lnTo>
                    <a:pt x="195" y="81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72" y="97"/>
                  </a:lnTo>
                  <a:lnTo>
                    <a:pt x="158" y="105"/>
                  </a:lnTo>
                  <a:lnTo>
                    <a:pt x="143" y="112"/>
                  </a:lnTo>
                  <a:lnTo>
                    <a:pt x="127" y="118"/>
                  </a:lnTo>
                  <a:lnTo>
                    <a:pt x="112" y="122"/>
                  </a:lnTo>
                  <a:lnTo>
                    <a:pt x="95" y="125"/>
                  </a:lnTo>
                  <a:lnTo>
                    <a:pt x="78" y="126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0" y="125"/>
                  </a:lnTo>
                  <a:lnTo>
                    <a:pt x="40" y="122"/>
                  </a:lnTo>
                  <a:lnTo>
                    <a:pt x="30" y="116"/>
                  </a:lnTo>
                  <a:lnTo>
                    <a:pt x="22" y="109"/>
                  </a:lnTo>
                  <a:lnTo>
                    <a:pt x="16" y="101"/>
                  </a:lnTo>
                  <a:lnTo>
                    <a:pt x="11" y="91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50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36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6"/>
                  </a:lnTo>
                  <a:lnTo>
                    <a:pt x="1" y="73"/>
                  </a:lnTo>
                  <a:lnTo>
                    <a:pt x="0" y="8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4" y="113"/>
                  </a:lnTo>
                  <a:lnTo>
                    <a:pt x="7" y="123"/>
                  </a:lnTo>
                  <a:lnTo>
                    <a:pt x="12" y="130"/>
                  </a:lnTo>
                  <a:lnTo>
                    <a:pt x="19" y="137"/>
                  </a:lnTo>
                  <a:lnTo>
                    <a:pt x="26" y="143"/>
                  </a:lnTo>
                  <a:lnTo>
                    <a:pt x="36" y="147"/>
                  </a:lnTo>
                  <a:lnTo>
                    <a:pt x="44" y="150"/>
                  </a:lnTo>
                  <a:lnTo>
                    <a:pt x="56" y="151"/>
                  </a:lnTo>
                  <a:lnTo>
                    <a:pt x="56" y="151"/>
                  </a:lnTo>
                  <a:lnTo>
                    <a:pt x="73" y="151"/>
                  </a:lnTo>
                  <a:lnTo>
                    <a:pt x="89" y="150"/>
                  </a:lnTo>
                  <a:lnTo>
                    <a:pt x="105" y="147"/>
                  </a:lnTo>
                  <a:lnTo>
                    <a:pt x="120" y="143"/>
                  </a:lnTo>
                  <a:lnTo>
                    <a:pt x="136" y="137"/>
                  </a:lnTo>
                  <a:lnTo>
                    <a:pt x="151" y="130"/>
                  </a:lnTo>
                  <a:lnTo>
                    <a:pt x="167" y="123"/>
                  </a:lnTo>
                  <a:lnTo>
                    <a:pt x="181" y="113"/>
                  </a:lnTo>
                  <a:lnTo>
                    <a:pt x="181" y="113"/>
                  </a:lnTo>
                  <a:lnTo>
                    <a:pt x="189" y="106"/>
                  </a:lnTo>
                  <a:lnTo>
                    <a:pt x="196" y="98"/>
                  </a:lnTo>
                  <a:lnTo>
                    <a:pt x="200" y="88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4" y="60"/>
                  </a:lnTo>
                  <a:lnTo>
                    <a:pt x="204" y="60"/>
                  </a:lnTo>
                  <a:lnTo>
                    <a:pt x="204" y="57"/>
                  </a:lnTo>
                  <a:lnTo>
                    <a:pt x="207" y="56"/>
                  </a:lnTo>
                  <a:lnTo>
                    <a:pt x="207" y="56"/>
                  </a:lnTo>
                  <a:lnTo>
                    <a:pt x="213" y="56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4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1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31"/>
                  </a:lnTo>
                  <a:lnTo>
                    <a:pt x="238" y="33"/>
                  </a:lnTo>
                  <a:lnTo>
                    <a:pt x="238" y="33"/>
                  </a:lnTo>
                  <a:lnTo>
                    <a:pt x="242" y="50"/>
                  </a:lnTo>
                  <a:lnTo>
                    <a:pt x="245" y="57"/>
                  </a:lnTo>
                  <a:lnTo>
                    <a:pt x="248" y="66"/>
                  </a:lnTo>
                  <a:lnTo>
                    <a:pt x="248" y="66"/>
                  </a:lnTo>
                  <a:lnTo>
                    <a:pt x="252" y="71"/>
                  </a:lnTo>
                  <a:lnTo>
                    <a:pt x="258" y="77"/>
                  </a:lnTo>
                  <a:lnTo>
                    <a:pt x="263" y="80"/>
                  </a:lnTo>
                  <a:lnTo>
                    <a:pt x="269" y="82"/>
                  </a:lnTo>
                  <a:lnTo>
                    <a:pt x="276" y="84"/>
                  </a:lnTo>
                  <a:lnTo>
                    <a:pt x="283" y="82"/>
                  </a:lnTo>
                  <a:lnTo>
                    <a:pt x="290" y="81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305" y="71"/>
                  </a:lnTo>
                  <a:lnTo>
                    <a:pt x="312" y="63"/>
                  </a:lnTo>
                  <a:lnTo>
                    <a:pt x="312" y="63"/>
                  </a:lnTo>
                  <a:lnTo>
                    <a:pt x="315" y="60"/>
                  </a:lnTo>
                  <a:lnTo>
                    <a:pt x="317" y="60"/>
                  </a:lnTo>
                  <a:lnTo>
                    <a:pt x="318" y="60"/>
                  </a:lnTo>
                  <a:lnTo>
                    <a:pt x="321" y="63"/>
                  </a:lnTo>
                  <a:lnTo>
                    <a:pt x="321" y="63"/>
                  </a:lnTo>
                  <a:lnTo>
                    <a:pt x="325" y="68"/>
                  </a:lnTo>
                  <a:lnTo>
                    <a:pt x="331" y="73"/>
                  </a:lnTo>
                  <a:lnTo>
                    <a:pt x="336" y="75"/>
                  </a:lnTo>
                  <a:lnTo>
                    <a:pt x="342" y="77"/>
                  </a:lnTo>
                  <a:lnTo>
                    <a:pt x="348" y="77"/>
                  </a:lnTo>
                  <a:lnTo>
                    <a:pt x="353" y="75"/>
                  </a:lnTo>
                  <a:lnTo>
                    <a:pt x="359" y="74"/>
                  </a:lnTo>
                  <a:lnTo>
                    <a:pt x="364" y="70"/>
                  </a:lnTo>
                  <a:lnTo>
                    <a:pt x="364" y="70"/>
                  </a:lnTo>
                  <a:close/>
                  <a:moveTo>
                    <a:pt x="405" y="31"/>
                  </a:moveTo>
                  <a:lnTo>
                    <a:pt x="405" y="31"/>
                  </a:lnTo>
                  <a:lnTo>
                    <a:pt x="408" y="28"/>
                  </a:lnTo>
                  <a:lnTo>
                    <a:pt x="411" y="26"/>
                  </a:lnTo>
                  <a:lnTo>
                    <a:pt x="415" y="25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8"/>
                  </a:lnTo>
                  <a:lnTo>
                    <a:pt x="425" y="31"/>
                  </a:lnTo>
                  <a:lnTo>
                    <a:pt x="428" y="35"/>
                  </a:lnTo>
                  <a:lnTo>
                    <a:pt x="428" y="39"/>
                  </a:lnTo>
                  <a:lnTo>
                    <a:pt x="428" y="39"/>
                  </a:lnTo>
                  <a:lnTo>
                    <a:pt x="429" y="43"/>
                  </a:lnTo>
                  <a:lnTo>
                    <a:pt x="428" y="50"/>
                  </a:lnTo>
                  <a:lnTo>
                    <a:pt x="428" y="50"/>
                  </a:lnTo>
                  <a:lnTo>
                    <a:pt x="404" y="35"/>
                  </a:lnTo>
                  <a:lnTo>
                    <a:pt x="404" y="35"/>
                  </a:lnTo>
                  <a:lnTo>
                    <a:pt x="402" y="33"/>
                  </a:lnTo>
                  <a:lnTo>
                    <a:pt x="402" y="32"/>
                  </a:lnTo>
                  <a:lnTo>
                    <a:pt x="405" y="31"/>
                  </a:lnTo>
                  <a:lnTo>
                    <a:pt x="405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" name="Freeform 128"/>
            <p:cNvSpPr>
              <a:spLocks noEditPoints="1"/>
            </p:cNvSpPr>
            <p:nvPr/>
          </p:nvSpPr>
          <p:spPr bwMode="auto">
            <a:xfrm>
              <a:off x="12293308" y="3243752"/>
              <a:ext cx="141288" cy="50800"/>
            </a:xfrm>
            <a:custGeom>
              <a:avLst/>
              <a:gdLst>
                <a:gd name="T0" fmla="*/ 76 w 268"/>
                <a:gd name="T1" fmla="*/ 90 h 95"/>
                <a:gd name="T2" fmla="*/ 110 w 268"/>
                <a:gd name="T3" fmla="*/ 77 h 95"/>
                <a:gd name="T4" fmla="*/ 142 w 268"/>
                <a:gd name="T5" fmla="*/ 59 h 95"/>
                <a:gd name="T6" fmla="*/ 171 w 268"/>
                <a:gd name="T7" fmla="*/ 41 h 95"/>
                <a:gd name="T8" fmla="*/ 175 w 268"/>
                <a:gd name="T9" fmla="*/ 39 h 95"/>
                <a:gd name="T10" fmla="*/ 181 w 268"/>
                <a:gd name="T11" fmla="*/ 42 h 95"/>
                <a:gd name="T12" fmla="*/ 183 w 268"/>
                <a:gd name="T13" fmla="*/ 46 h 95"/>
                <a:gd name="T14" fmla="*/ 188 w 268"/>
                <a:gd name="T15" fmla="*/ 60 h 95"/>
                <a:gd name="T16" fmla="*/ 202 w 268"/>
                <a:gd name="T17" fmla="*/ 67 h 95"/>
                <a:gd name="T18" fmla="*/ 209 w 268"/>
                <a:gd name="T19" fmla="*/ 67 h 95"/>
                <a:gd name="T20" fmla="*/ 215 w 268"/>
                <a:gd name="T21" fmla="*/ 66 h 95"/>
                <a:gd name="T22" fmla="*/ 232 w 268"/>
                <a:gd name="T23" fmla="*/ 60 h 95"/>
                <a:gd name="T24" fmla="*/ 246 w 268"/>
                <a:gd name="T25" fmla="*/ 52 h 95"/>
                <a:gd name="T26" fmla="*/ 258 w 268"/>
                <a:gd name="T27" fmla="*/ 41 h 95"/>
                <a:gd name="T28" fmla="*/ 267 w 268"/>
                <a:gd name="T29" fmla="*/ 26 h 95"/>
                <a:gd name="T30" fmla="*/ 268 w 268"/>
                <a:gd name="T31" fmla="*/ 21 h 95"/>
                <a:gd name="T32" fmla="*/ 267 w 268"/>
                <a:gd name="T33" fmla="*/ 10 h 95"/>
                <a:gd name="T34" fmla="*/ 262 w 268"/>
                <a:gd name="T35" fmla="*/ 4 h 95"/>
                <a:gd name="T36" fmla="*/ 253 w 268"/>
                <a:gd name="T37" fmla="*/ 0 h 95"/>
                <a:gd name="T38" fmla="*/ 241 w 268"/>
                <a:gd name="T39" fmla="*/ 1 h 95"/>
                <a:gd name="T40" fmla="*/ 236 w 268"/>
                <a:gd name="T41" fmla="*/ 4 h 95"/>
                <a:gd name="T42" fmla="*/ 232 w 268"/>
                <a:gd name="T43" fmla="*/ 8 h 95"/>
                <a:gd name="T44" fmla="*/ 218 w 268"/>
                <a:gd name="T45" fmla="*/ 24 h 95"/>
                <a:gd name="T46" fmla="*/ 206 w 268"/>
                <a:gd name="T47" fmla="*/ 41 h 95"/>
                <a:gd name="T48" fmla="*/ 202 w 268"/>
                <a:gd name="T49" fmla="*/ 43 h 95"/>
                <a:gd name="T50" fmla="*/ 199 w 268"/>
                <a:gd name="T51" fmla="*/ 41 h 95"/>
                <a:gd name="T52" fmla="*/ 195 w 268"/>
                <a:gd name="T53" fmla="*/ 28 h 95"/>
                <a:gd name="T54" fmla="*/ 194 w 268"/>
                <a:gd name="T55" fmla="*/ 22 h 95"/>
                <a:gd name="T56" fmla="*/ 187 w 268"/>
                <a:gd name="T57" fmla="*/ 18 h 95"/>
                <a:gd name="T58" fmla="*/ 181 w 268"/>
                <a:gd name="T59" fmla="*/ 21 h 95"/>
                <a:gd name="T60" fmla="*/ 161 w 268"/>
                <a:gd name="T61" fmla="*/ 33 h 95"/>
                <a:gd name="T62" fmla="*/ 132 w 268"/>
                <a:gd name="T63" fmla="*/ 52 h 95"/>
                <a:gd name="T64" fmla="*/ 100 w 268"/>
                <a:gd name="T65" fmla="*/ 66 h 95"/>
                <a:gd name="T66" fmla="*/ 67 w 268"/>
                <a:gd name="T67" fmla="*/ 76 h 95"/>
                <a:gd name="T68" fmla="*/ 32 w 268"/>
                <a:gd name="T69" fmla="*/ 81 h 95"/>
                <a:gd name="T70" fmla="*/ 0 w 268"/>
                <a:gd name="T71" fmla="*/ 87 h 95"/>
                <a:gd name="T72" fmla="*/ 6 w 268"/>
                <a:gd name="T73" fmla="*/ 91 h 95"/>
                <a:gd name="T74" fmla="*/ 13 w 268"/>
                <a:gd name="T75" fmla="*/ 92 h 95"/>
                <a:gd name="T76" fmla="*/ 44 w 268"/>
                <a:gd name="T77" fmla="*/ 95 h 95"/>
                <a:gd name="T78" fmla="*/ 76 w 268"/>
                <a:gd name="T79" fmla="*/ 90 h 95"/>
                <a:gd name="T80" fmla="*/ 215 w 268"/>
                <a:gd name="T81" fmla="*/ 36 h 95"/>
                <a:gd name="T82" fmla="*/ 220 w 268"/>
                <a:gd name="T83" fmla="*/ 29 h 95"/>
                <a:gd name="T84" fmla="*/ 227 w 268"/>
                <a:gd name="T85" fmla="*/ 24 h 95"/>
                <a:gd name="T86" fmla="*/ 234 w 268"/>
                <a:gd name="T87" fmla="*/ 19 h 95"/>
                <a:gd name="T88" fmla="*/ 241 w 268"/>
                <a:gd name="T89" fmla="*/ 19 h 95"/>
                <a:gd name="T90" fmla="*/ 248 w 268"/>
                <a:gd name="T91" fmla="*/ 22 h 95"/>
                <a:gd name="T92" fmla="*/ 254 w 268"/>
                <a:gd name="T93" fmla="*/ 28 h 95"/>
                <a:gd name="T94" fmla="*/ 255 w 268"/>
                <a:gd name="T95" fmla="*/ 31 h 95"/>
                <a:gd name="T96" fmla="*/ 254 w 268"/>
                <a:gd name="T97" fmla="*/ 35 h 95"/>
                <a:gd name="T98" fmla="*/ 253 w 268"/>
                <a:gd name="T99" fmla="*/ 36 h 95"/>
                <a:gd name="T100" fmla="*/ 237 w 268"/>
                <a:gd name="T101" fmla="*/ 43 h 95"/>
                <a:gd name="T102" fmla="*/ 219 w 268"/>
                <a:gd name="T103" fmla="*/ 46 h 95"/>
                <a:gd name="T104" fmla="*/ 215 w 268"/>
                <a:gd name="T105" fmla="*/ 48 h 95"/>
                <a:gd name="T106" fmla="*/ 211 w 268"/>
                <a:gd name="T107" fmla="*/ 45 h 95"/>
                <a:gd name="T108" fmla="*/ 211 w 268"/>
                <a:gd name="T109" fmla="*/ 43 h 95"/>
                <a:gd name="T110" fmla="*/ 215 w 268"/>
                <a:gd name="T111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" h="95">
                  <a:moveTo>
                    <a:pt x="76" y="90"/>
                  </a:moveTo>
                  <a:lnTo>
                    <a:pt x="76" y="90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26" y="69"/>
                  </a:lnTo>
                  <a:lnTo>
                    <a:pt x="142" y="59"/>
                  </a:lnTo>
                  <a:lnTo>
                    <a:pt x="142" y="59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75" y="39"/>
                  </a:lnTo>
                  <a:lnTo>
                    <a:pt x="180" y="39"/>
                  </a:lnTo>
                  <a:lnTo>
                    <a:pt x="181" y="42"/>
                  </a:lnTo>
                  <a:lnTo>
                    <a:pt x="183" y="46"/>
                  </a:lnTo>
                  <a:lnTo>
                    <a:pt x="183" y="46"/>
                  </a:lnTo>
                  <a:lnTo>
                    <a:pt x="184" y="55"/>
                  </a:lnTo>
                  <a:lnTo>
                    <a:pt x="188" y="60"/>
                  </a:lnTo>
                  <a:lnTo>
                    <a:pt x="194" y="64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09" y="67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25" y="64"/>
                  </a:lnTo>
                  <a:lnTo>
                    <a:pt x="232" y="60"/>
                  </a:lnTo>
                  <a:lnTo>
                    <a:pt x="239" y="57"/>
                  </a:lnTo>
                  <a:lnTo>
                    <a:pt x="246" y="52"/>
                  </a:lnTo>
                  <a:lnTo>
                    <a:pt x="253" y="46"/>
                  </a:lnTo>
                  <a:lnTo>
                    <a:pt x="258" y="41"/>
                  </a:lnTo>
                  <a:lnTo>
                    <a:pt x="262" y="33"/>
                  </a:lnTo>
                  <a:lnTo>
                    <a:pt x="267" y="26"/>
                  </a:lnTo>
                  <a:lnTo>
                    <a:pt x="267" y="26"/>
                  </a:lnTo>
                  <a:lnTo>
                    <a:pt x="268" y="21"/>
                  </a:lnTo>
                  <a:lnTo>
                    <a:pt x="268" y="15"/>
                  </a:lnTo>
                  <a:lnTo>
                    <a:pt x="267" y="10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1"/>
                  </a:lnTo>
                  <a:lnTo>
                    <a:pt x="253" y="0"/>
                  </a:lnTo>
                  <a:lnTo>
                    <a:pt x="247" y="0"/>
                  </a:lnTo>
                  <a:lnTo>
                    <a:pt x="241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25" y="15"/>
                  </a:lnTo>
                  <a:lnTo>
                    <a:pt x="218" y="24"/>
                  </a:lnTo>
                  <a:lnTo>
                    <a:pt x="206" y="41"/>
                  </a:lnTo>
                  <a:lnTo>
                    <a:pt x="206" y="41"/>
                  </a:lnTo>
                  <a:lnTo>
                    <a:pt x="204" y="42"/>
                  </a:lnTo>
                  <a:lnTo>
                    <a:pt x="202" y="43"/>
                  </a:lnTo>
                  <a:lnTo>
                    <a:pt x="199" y="41"/>
                  </a:lnTo>
                  <a:lnTo>
                    <a:pt x="199" y="41"/>
                  </a:lnTo>
                  <a:lnTo>
                    <a:pt x="195" y="35"/>
                  </a:lnTo>
                  <a:lnTo>
                    <a:pt x="195" y="28"/>
                  </a:lnTo>
                  <a:lnTo>
                    <a:pt x="195" y="28"/>
                  </a:lnTo>
                  <a:lnTo>
                    <a:pt x="194" y="22"/>
                  </a:lnTo>
                  <a:lnTo>
                    <a:pt x="191" y="19"/>
                  </a:lnTo>
                  <a:lnTo>
                    <a:pt x="187" y="18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47" y="43"/>
                  </a:lnTo>
                  <a:lnTo>
                    <a:pt x="132" y="52"/>
                  </a:lnTo>
                  <a:lnTo>
                    <a:pt x="117" y="59"/>
                  </a:lnTo>
                  <a:lnTo>
                    <a:pt x="100" y="66"/>
                  </a:lnTo>
                  <a:lnTo>
                    <a:pt x="84" y="70"/>
                  </a:lnTo>
                  <a:lnTo>
                    <a:pt x="67" y="7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6" y="91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8" y="94"/>
                  </a:lnTo>
                  <a:lnTo>
                    <a:pt x="44" y="95"/>
                  </a:lnTo>
                  <a:lnTo>
                    <a:pt x="59" y="94"/>
                  </a:lnTo>
                  <a:lnTo>
                    <a:pt x="76" y="90"/>
                  </a:lnTo>
                  <a:lnTo>
                    <a:pt x="76" y="90"/>
                  </a:lnTo>
                  <a:close/>
                  <a:moveTo>
                    <a:pt x="215" y="36"/>
                  </a:moveTo>
                  <a:lnTo>
                    <a:pt x="215" y="36"/>
                  </a:lnTo>
                  <a:lnTo>
                    <a:pt x="220" y="29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30" y="21"/>
                  </a:lnTo>
                  <a:lnTo>
                    <a:pt x="234" y="19"/>
                  </a:lnTo>
                  <a:lnTo>
                    <a:pt x="239" y="19"/>
                  </a:lnTo>
                  <a:lnTo>
                    <a:pt x="241" y="19"/>
                  </a:lnTo>
                  <a:lnTo>
                    <a:pt x="246" y="21"/>
                  </a:lnTo>
                  <a:lnTo>
                    <a:pt x="248" y="22"/>
                  </a:lnTo>
                  <a:lnTo>
                    <a:pt x="251" y="25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5" y="31"/>
                  </a:lnTo>
                  <a:lnTo>
                    <a:pt x="255" y="32"/>
                  </a:lnTo>
                  <a:lnTo>
                    <a:pt x="254" y="35"/>
                  </a:lnTo>
                  <a:lnTo>
                    <a:pt x="253" y="36"/>
                  </a:lnTo>
                  <a:lnTo>
                    <a:pt x="253" y="36"/>
                  </a:lnTo>
                  <a:lnTo>
                    <a:pt x="246" y="41"/>
                  </a:lnTo>
                  <a:lnTo>
                    <a:pt x="237" y="43"/>
                  </a:lnTo>
                  <a:lnTo>
                    <a:pt x="22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5" y="48"/>
                  </a:lnTo>
                  <a:lnTo>
                    <a:pt x="212" y="46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11" y="43"/>
                  </a:lnTo>
                  <a:lnTo>
                    <a:pt x="211" y="41"/>
                  </a:lnTo>
                  <a:lnTo>
                    <a:pt x="215" y="36"/>
                  </a:lnTo>
                  <a:lnTo>
                    <a:pt x="215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" name="Freeform 129"/>
            <p:cNvSpPr>
              <a:spLocks noEditPoints="1"/>
            </p:cNvSpPr>
            <p:nvPr/>
          </p:nvSpPr>
          <p:spPr bwMode="auto">
            <a:xfrm>
              <a:off x="12558421" y="2935777"/>
              <a:ext cx="193675" cy="420687"/>
            </a:xfrm>
            <a:custGeom>
              <a:avLst/>
              <a:gdLst>
                <a:gd name="T0" fmla="*/ 109 w 368"/>
                <a:gd name="T1" fmla="*/ 302 h 795"/>
                <a:gd name="T2" fmla="*/ 135 w 368"/>
                <a:gd name="T3" fmla="*/ 315 h 795"/>
                <a:gd name="T4" fmla="*/ 152 w 368"/>
                <a:gd name="T5" fmla="*/ 376 h 795"/>
                <a:gd name="T6" fmla="*/ 149 w 368"/>
                <a:gd name="T7" fmla="*/ 413 h 795"/>
                <a:gd name="T8" fmla="*/ 192 w 368"/>
                <a:gd name="T9" fmla="*/ 507 h 795"/>
                <a:gd name="T10" fmla="*/ 126 w 368"/>
                <a:gd name="T11" fmla="*/ 477 h 795"/>
                <a:gd name="T12" fmla="*/ 154 w 368"/>
                <a:gd name="T13" fmla="*/ 572 h 795"/>
                <a:gd name="T14" fmla="*/ 170 w 368"/>
                <a:gd name="T15" fmla="*/ 642 h 795"/>
                <a:gd name="T16" fmla="*/ 62 w 368"/>
                <a:gd name="T17" fmla="*/ 749 h 795"/>
                <a:gd name="T18" fmla="*/ 13 w 368"/>
                <a:gd name="T19" fmla="*/ 704 h 795"/>
                <a:gd name="T20" fmla="*/ 21 w 368"/>
                <a:gd name="T21" fmla="*/ 638 h 795"/>
                <a:gd name="T22" fmla="*/ 4 w 368"/>
                <a:gd name="T23" fmla="*/ 764 h 795"/>
                <a:gd name="T24" fmla="*/ 84 w 368"/>
                <a:gd name="T25" fmla="*/ 777 h 795"/>
                <a:gd name="T26" fmla="*/ 218 w 368"/>
                <a:gd name="T27" fmla="*/ 643 h 795"/>
                <a:gd name="T28" fmla="*/ 286 w 368"/>
                <a:gd name="T29" fmla="*/ 614 h 795"/>
                <a:gd name="T30" fmla="*/ 236 w 368"/>
                <a:gd name="T31" fmla="*/ 600 h 795"/>
                <a:gd name="T32" fmla="*/ 247 w 368"/>
                <a:gd name="T33" fmla="*/ 466 h 795"/>
                <a:gd name="T34" fmla="*/ 240 w 368"/>
                <a:gd name="T35" fmla="*/ 340 h 795"/>
                <a:gd name="T36" fmla="*/ 299 w 368"/>
                <a:gd name="T37" fmla="*/ 278 h 795"/>
                <a:gd name="T38" fmla="*/ 251 w 368"/>
                <a:gd name="T39" fmla="*/ 279 h 795"/>
                <a:gd name="T40" fmla="*/ 233 w 368"/>
                <a:gd name="T41" fmla="*/ 230 h 795"/>
                <a:gd name="T42" fmla="*/ 283 w 368"/>
                <a:gd name="T43" fmla="*/ 173 h 795"/>
                <a:gd name="T44" fmla="*/ 334 w 368"/>
                <a:gd name="T45" fmla="*/ 171 h 795"/>
                <a:gd name="T46" fmla="*/ 351 w 368"/>
                <a:gd name="T47" fmla="*/ 108 h 795"/>
                <a:gd name="T48" fmla="*/ 368 w 368"/>
                <a:gd name="T49" fmla="*/ 59 h 795"/>
                <a:gd name="T50" fmla="*/ 319 w 368"/>
                <a:gd name="T51" fmla="*/ 34 h 795"/>
                <a:gd name="T52" fmla="*/ 309 w 368"/>
                <a:gd name="T53" fmla="*/ 37 h 795"/>
                <a:gd name="T54" fmla="*/ 288 w 368"/>
                <a:gd name="T55" fmla="*/ 13 h 795"/>
                <a:gd name="T56" fmla="*/ 230 w 368"/>
                <a:gd name="T57" fmla="*/ 51 h 795"/>
                <a:gd name="T58" fmla="*/ 219 w 368"/>
                <a:gd name="T59" fmla="*/ 63 h 795"/>
                <a:gd name="T60" fmla="*/ 196 w 368"/>
                <a:gd name="T61" fmla="*/ 114 h 795"/>
                <a:gd name="T62" fmla="*/ 229 w 368"/>
                <a:gd name="T63" fmla="*/ 139 h 795"/>
                <a:gd name="T64" fmla="*/ 241 w 368"/>
                <a:gd name="T65" fmla="*/ 173 h 795"/>
                <a:gd name="T66" fmla="*/ 218 w 368"/>
                <a:gd name="T67" fmla="*/ 191 h 795"/>
                <a:gd name="T68" fmla="*/ 159 w 368"/>
                <a:gd name="T69" fmla="*/ 163 h 795"/>
                <a:gd name="T70" fmla="*/ 223 w 368"/>
                <a:gd name="T71" fmla="*/ 232 h 795"/>
                <a:gd name="T72" fmla="*/ 236 w 368"/>
                <a:gd name="T73" fmla="*/ 418 h 795"/>
                <a:gd name="T74" fmla="*/ 202 w 368"/>
                <a:gd name="T75" fmla="*/ 493 h 795"/>
                <a:gd name="T76" fmla="*/ 182 w 368"/>
                <a:gd name="T77" fmla="*/ 368 h 795"/>
                <a:gd name="T78" fmla="*/ 204 w 368"/>
                <a:gd name="T79" fmla="*/ 289 h 795"/>
                <a:gd name="T80" fmla="*/ 170 w 368"/>
                <a:gd name="T81" fmla="*/ 358 h 795"/>
                <a:gd name="T82" fmla="*/ 136 w 368"/>
                <a:gd name="T83" fmla="*/ 264 h 795"/>
                <a:gd name="T84" fmla="*/ 108 w 368"/>
                <a:gd name="T85" fmla="*/ 216 h 795"/>
                <a:gd name="T86" fmla="*/ 81 w 368"/>
                <a:gd name="T87" fmla="*/ 211 h 795"/>
                <a:gd name="T88" fmla="*/ 62 w 368"/>
                <a:gd name="T89" fmla="*/ 233 h 795"/>
                <a:gd name="T90" fmla="*/ 163 w 368"/>
                <a:gd name="T91" fmla="*/ 402 h 795"/>
                <a:gd name="T92" fmla="*/ 147 w 368"/>
                <a:gd name="T93" fmla="*/ 527 h 795"/>
                <a:gd name="T94" fmla="*/ 181 w 368"/>
                <a:gd name="T95" fmla="*/ 580 h 795"/>
                <a:gd name="T96" fmla="*/ 258 w 368"/>
                <a:gd name="T97" fmla="*/ 319 h 795"/>
                <a:gd name="T98" fmla="*/ 333 w 368"/>
                <a:gd name="T99" fmla="*/ 122 h 795"/>
                <a:gd name="T100" fmla="*/ 331 w 368"/>
                <a:gd name="T101" fmla="*/ 111 h 795"/>
                <a:gd name="T102" fmla="*/ 262 w 368"/>
                <a:gd name="T103" fmla="*/ 27 h 795"/>
                <a:gd name="T104" fmla="*/ 232 w 368"/>
                <a:gd name="T105" fmla="*/ 91 h 795"/>
                <a:gd name="T106" fmla="*/ 195 w 368"/>
                <a:gd name="T107" fmla="*/ 198 h 795"/>
                <a:gd name="T108" fmla="*/ 211 w 368"/>
                <a:gd name="T109" fmla="*/ 515 h 795"/>
                <a:gd name="T110" fmla="*/ 233 w 368"/>
                <a:gd name="T111" fmla="*/ 513 h 795"/>
                <a:gd name="T112" fmla="*/ 187 w 368"/>
                <a:gd name="T113" fmla="*/ 624 h 795"/>
                <a:gd name="T114" fmla="*/ 201 w 368"/>
                <a:gd name="T115" fmla="*/ 539 h 795"/>
                <a:gd name="T116" fmla="*/ 192 w 368"/>
                <a:gd name="T117" fmla="*/ 31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795">
                  <a:moveTo>
                    <a:pt x="69" y="256"/>
                  </a:moveTo>
                  <a:lnTo>
                    <a:pt x="69" y="256"/>
                  </a:lnTo>
                  <a:lnTo>
                    <a:pt x="69" y="261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6" y="274"/>
                  </a:lnTo>
                  <a:lnTo>
                    <a:pt x="80" y="281"/>
                  </a:lnTo>
                  <a:lnTo>
                    <a:pt x="87" y="286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2" y="296"/>
                  </a:lnTo>
                  <a:lnTo>
                    <a:pt x="109" y="302"/>
                  </a:lnTo>
                  <a:lnTo>
                    <a:pt x="109" y="302"/>
                  </a:lnTo>
                  <a:lnTo>
                    <a:pt x="115" y="306"/>
                  </a:lnTo>
                  <a:lnTo>
                    <a:pt x="121" y="309"/>
                  </a:lnTo>
                  <a:lnTo>
                    <a:pt x="126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3" y="309"/>
                  </a:lnTo>
                  <a:lnTo>
                    <a:pt x="132" y="310"/>
                  </a:lnTo>
                  <a:lnTo>
                    <a:pt x="133" y="312"/>
                  </a:lnTo>
                  <a:lnTo>
                    <a:pt x="135" y="315"/>
                  </a:lnTo>
                  <a:lnTo>
                    <a:pt x="135" y="315"/>
                  </a:lnTo>
                  <a:lnTo>
                    <a:pt x="145" y="330"/>
                  </a:lnTo>
                  <a:lnTo>
                    <a:pt x="154" y="345"/>
                  </a:lnTo>
                  <a:lnTo>
                    <a:pt x="163" y="361"/>
                  </a:lnTo>
                  <a:lnTo>
                    <a:pt x="170" y="378"/>
                  </a:lnTo>
                  <a:lnTo>
                    <a:pt x="170" y="378"/>
                  </a:lnTo>
                  <a:lnTo>
                    <a:pt x="177" y="397"/>
                  </a:lnTo>
                  <a:lnTo>
                    <a:pt x="177" y="397"/>
                  </a:lnTo>
                  <a:lnTo>
                    <a:pt x="177" y="399"/>
                  </a:lnTo>
                  <a:lnTo>
                    <a:pt x="177" y="399"/>
                  </a:lnTo>
                  <a:lnTo>
                    <a:pt x="168" y="389"/>
                  </a:lnTo>
                  <a:lnTo>
                    <a:pt x="160" y="381"/>
                  </a:lnTo>
                  <a:lnTo>
                    <a:pt x="152" y="376"/>
                  </a:lnTo>
                  <a:lnTo>
                    <a:pt x="142" y="372"/>
                  </a:lnTo>
                  <a:lnTo>
                    <a:pt x="132" y="369"/>
                  </a:lnTo>
                  <a:lnTo>
                    <a:pt x="121" y="369"/>
                  </a:lnTo>
                  <a:lnTo>
                    <a:pt x="100" y="369"/>
                  </a:lnTo>
                  <a:lnTo>
                    <a:pt x="100" y="369"/>
                  </a:lnTo>
                  <a:lnTo>
                    <a:pt x="112" y="383"/>
                  </a:lnTo>
                  <a:lnTo>
                    <a:pt x="125" y="396"/>
                  </a:lnTo>
                  <a:lnTo>
                    <a:pt x="125" y="396"/>
                  </a:lnTo>
                  <a:lnTo>
                    <a:pt x="132" y="403"/>
                  </a:lnTo>
                  <a:lnTo>
                    <a:pt x="140" y="409"/>
                  </a:lnTo>
                  <a:lnTo>
                    <a:pt x="140" y="409"/>
                  </a:lnTo>
                  <a:lnTo>
                    <a:pt x="149" y="413"/>
                  </a:lnTo>
                  <a:lnTo>
                    <a:pt x="157" y="414"/>
                  </a:lnTo>
                  <a:lnTo>
                    <a:pt x="167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80" y="414"/>
                  </a:lnTo>
                  <a:lnTo>
                    <a:pt x="181" y="414"/>
                  </a:lnTo>
                  <a:lnTo>
                    <a:pt x="182" y="416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9" y="448"/>
                  </a:lnTo>
                  <a:lnTo>
                    <a:pt x="192" y="477"/>
                  </a:lnTo>
                  <a:lnTo>
                    <a:pt x="192" y="507"/>
                  </a:lnTo>
                  <a:lnTo>
                    <a:pt x="191" y="536"/>
                  </a:lnTo>
                  <a:lnTo>
                    <a:pt x="191" y="536"/>
                  </a:lnTo>
                  <a:lnTo>
                    <a:pt x="191" y="543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4" y="536"/>
                  </a:lnTo>
                  <a:lnTo>
                    <a:pt x="175" y="525"/>
                  </a:lnTo>
                  <a:lnTo>
                    <a:pt x="167" y="515"/>
                  </a:lnTo>
                  <a:lnTo>
                    <a:pt x="157" y="506"/>
                  </a:lnTo>
                  <a:lnTo>
                    <a:pt x="157" y="506"/>
                  </a:lnTo>
                  <a:lnTo>
                    <a:pt x="140" y="492"/>
                  </a:lnTo>
                  <a:lnTo>
                    <a:pt x="126" y="477"/>
                  </a:lnTo>
                  <a:lnTo>
                    <a:pt x="126" y="477"/>
                  </a:lnTo>
                  <a:lnTo>
                    <a:pt x="124" y="477"/>
                  </a:lnTo>
                  <a:lnTo>
                    <a:pt x="124" y="477"/>
                  </a:lnTo>
                  <a:lnTo>
                    <a:pt x="124" y="497"/>
                  </a:lnTo>
                  <a:lnTo>
                    <a:pt x="126" y="517"/>
                  </a:lnTo>
                  <a:lnTo>
                    <a:pt x="126" y="517"/>
                  </a:lnTo>
                  <a:lnTo>
                    <a:pt x="131" y="535"/>
                  </a:lnTo>
                  <a:lnTo>
                    <a:pt x="133" y="543"/>
                  </a:lnTo>
                  <a:lnTo>
                    <a:pt x="138" y="550"/>
                  </a:lnTo>
                  <a:lnTo>
                    <a:pt x="143" y="558"/>
                  </a:lnTo>
                  <a:lnTo>
                    <a:pt x="149" y="565"/>
                  </a:lnTo>
                  <a:lnTo>
                    <a:pt x="154" y="572"/>
                  </a:lnTo>
                  <a:lnTo>
                    <a:pt x="163" y="577"/>
                  </a:lnTo>
                  <a:lnTo>
                    <a:pt x="163" y="577"/>
                  </a:lnTo>
                  <a:lnTo>
                    <a:pt x="178" y="588"/>
                  </a:lnTo>
                  <a:lnTo>
                    <a:pt x="178" y="588"/>
                  </a:lnTo>
                  <a:lnTo>
                    <a:pt x="180" y="590"/>
                  </a:lnTo>
                  <a:lnTo>
                    <a:pt x="181" y="593"/>
                  </a:lnTo>
                  <a:lnTo>
                    <a:pt x="182" y="594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73" y="638"/>
                  </a:lnTo>
                  <a:lnTo>
                    <a:pt x="173" y="638"/>
                  </a:lnTo>
                  <a:lnTo>
                    <a:pt x="170" y="642"/>
                  </a:lnTo>
                  <a:lnTo>
                    <a:pt x="170" y="642"/>
                  </a:lnTo>
                  <a:lnTo>
                    <a:pt x="153" y="660"/>
                  </a:lnTo>
                  <a:lnTo>
                    <a:pt x="138" y="678"/>
                  </a:lnTo>
                  <a:lnTo>
                    <a:pt x="138" y="678"/>
                  </a:lnTo>
                  <a:lnTo>
                    <a:pt x="119" y="702"/>
                  </a:lnTo>
                  <a:lnTo>
                    <a:pt x="109" y="713"/>
                  </a:lnTo>
                  <a:lnTo>
                    <a:pt x="98" y="725"/>
                  </a:lnTo>
                  <a:lnTo>
                    <a:pt x="98" y="725"/>
                  </a:lnTo>
                  <a:lnTo>
                    <a:pt x="90" y="732"/>
                  </a:lnTo>
                  <a:lnTo>
                    <a:pt x="81" y="739"/>
                  </a:lnTo>
                  <a:lnTo>
                    <a:pt x="72" y="744"/>
                  </a:lnTo>
                  <a:lnTo>
                    <a:pt x="62" y="749"/>
                  </a:lnTo>
                  <a:lnTo>
                    <a:pt x="62" y="749"/>
                  </a:lnTo>
                  <a:lnTo>
                    <a:pt x="53" y="750"/>
                  </a:lnTo>
                  <a:lnTo>
                    <a:pt x="45" y="750"/>
                  </a:lnTo>
                  <a:lnTo>
                    <a:pt x="38" y="749"/>
                  </a:lnTo>
                  <a:lnTo>
                    <a:pt x="31" y="746"/>
                  </a:lnTo>
                  <a:lnTo>
                    <a:pt x="25" y="741"/>
                  </a:lnTo>
                  <a:lnTo>
                    <a:pt x="20" y="736"/>
                  </a:lnTo>
                  <a:lnTo>
                    <a:pt x="17" y="729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3" y="712"/>
                  </a:lnTo>
                  <a:lnTo>
                    <a:pt x="13" y="704"/>
                  </a:lnTo>
                  <a:lnTo>
                    <a:pt x="13" y="704"/>
                  </a:lnTo>
                  <a:lnTo>
                    <a:pt x="14" y="691"/>
                  </a:lnTo>
                  <a:lnTo>
                    <a:pt x="15" y="678"/>
                  </a:lnTo>
                  <a:lnTo>
                    <a:pt x="22" y="654"/>
                  </a:lnTo>
                  <a:lnTo>
                    <a:pt x="22" y="654"/>
                  </a:lnTo>
                  <a:lnTo>
                    <a:pt x="25" y="642"/>
                  </a:lnTo>
                  <a:lnTo>
                    <a:pt x="25" y="642"/>
                  </a:lnTo>
                  <a:lnTo>
                    <a:pt x="25" y="639"/>
                  </a:lnTo>
                  <a:lnTo>
                    <a:pt x="24" y="636"/>
                  </a:lnTo>
                  <a:lnTo>
                    <a:pt x="24" y="636"/>
                  </a:lnTo>
                  <a:lnTo>
                    <a:pt x="22" y="636"/>
                  </a:lnTo>
                  <a:lnTo>
                    <a:pt x="21" y="638"/>
                  </a:lnTo>
                  <a:lnTo>
                    <a:pt x="20" y="640"/>
                  </a:lnTo>
                  <a:lnTo>
                    <a:pt x="20" y="640"/>
                  </a:lnTo>
                  <a:lnTo>
                    <a:pt x="15" y="649"/>
                  </a:lnTo>
                  <a:lnTo>
                    <a:pt x="15" y="649"/>
                  </a:lnTo>
                  <a:lnTo>
                    <a:pt x="10" y="667"/>
                  </a:lnTo>
                  <a:lnTo>
                    <a:pt x="6" y="685"/>
                  </a:lnTo>
                  <a:lnTo>
                    <a:pt x="3" y="704"/>
                  </a:lnTo>
                  <a:lnTo>
                    <a:pt x="0" y="722"/>
                  </a:lnTo>
                  <a:lnTo>
                    <a:pt x="0" y="722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4" y="764"/>
                  </a:lnTo>
                  <a:lnTo>
                    <a:pt x="4" y="764"/>
                  </a:lnTo>
                  <a:lnTo>
                    <a:pt x="8" y="774"/>
                  </a:lnTo>
                  <a:lnTo>
                    <a:pt x="14" y="782"/>
                  </a:lnTo>
                  <a:lnTo>
                    <a:pt x="21" y="789"/>
                  </a:lnTo>
                  <a:lnTo>
                    <a:pt x="30" y="793"/>
                  </a:lnTo>
                  <a:lnTo>
                    <a:pt x="38" y="795"/>
                  </a:lnTo>
                  <a:lnTo>
                    <a:pt x="46" y="795"/>
                  </a:lnTo>
                  <a:lnTo>
                    <a:pt x="56" y="793"/>
                  </a:lnTo>
                  <a:lnTo>
                    <a:pt x="66" y="789"/>
                  </a:lnTo>
                  <a:lnTo>
                    <a:pt x="66" y="789"/>
                  </a:lnTo>
                  <a:lnTo>
                    <a:pt x="76" y="784"/>
                  </a:lnTo>
                  <a:lnTo>
                    <a:pt x="84" y="777"/>
                  </a:lnTo>
                  <a:lnTo>
                    <a:pt x="100" y="763"/>
                  </a:lnTo>
                  <a:lnTo>
                    <a:pt x="100" y="763"/>
                  </a:lnTo>
                  <a:lnTo>
                    <a:pt x="111" y="749"/>
                  </a:lnTo>
                  <a:lnTo>
                    <a:pt x="121" y="736"/>
                  </a:lnTo>
                  <a:lnTo>
                    <a:pt x="142" y="708"/>
                  </a:lnTo>
                  <a:lnTo>
                    <a:pt x="142" y="708"/>
                  </a:lnTo>
                  <a:lnTo>
                    <a:pt x="159" y="688"/>
                  </a:lnTo>
                  <a:lnTo>
                    <a:pt x="175" y="671"/>
                  </a:lnTo>
                  <a:lnTo>
                    <a:pt x="185" y="663"/>
                  </a:lnTo>
                  <a:lnTo>
                    <a:pt x="195" y="656"/>
                  </a:lnTo>
                  <a:lnTo>
                    <a:pt x="206" y="650"/>
                  </a:lnTo>
                  <a:lnTo>
                    <a:pt x="218" y="643"/>
                  </a:lnTo>
                  <a:lnTo>
                    <a:pt x="218" y="643"/>
                  </a:lnTo>
                  <a:lnTo>
                    <a:pt x="230" y="639"/>
                  </a:lnTo>
                  <a:lnTo>
                    <a:pt x="243" y="635"/>
                  </a:lnTo>
                  <a:lnTo>
                    <a:pt x="255" y="633"/>
                  </a:lnTo>
                  <a:lnTo>
                    <a:pt x="269" y="635"/>
                  </a:lnTo>
                  <a:lnTo>
                    <a:pt x="269" y="635"/>
                  </a:lnTo>
                  <a:lnTo>
                    <a:pt x="274" y="635"/>
                  </a:lnTo>
                  <a:lnTo>
                    <a:pt x="278" y="633"/>
                  </a:lnTo>
                  <a:lnTo>
                    <a:pt x="279" y="631"/>
                  </a:lnTo>
                  <a:lnTo>
                    <a:pt x="282" y="626"/>
                  </a:lnTo>
                  <a:lnTo>
                    <a:pt x="282" y="626"/>
                  </a:lnTo>
                  <a:lnTo>
                    <a:pt x="286" y="614"/>
                  </a:lnTo>
                  <a:lnTo>
                    <a:pt x="289" y="608"/>
                  </a:lnTo>
                  <a:lnTo>
                    <a:pt x="289" y="601"/>
                  </a:lnTo>
                  <a:lnTo>
                    <a:pt x="289" y="601"/>
                  </a:lnTo>
                  <a:lnTo>
                    <a:pt x="289" y="598"/>
                  </a:lnTo>
                  <a:lnTo>
                    <a:pt x="288" y="595"/>
                  </a:lnTo>
                  <a:lnTo>
                    <a:pt x="285" y="594"/>
                  </a:lnTo>
                  <a:lnTo>
                    <a:pt x="282" y="593"/>
                  </a:lnTo>
                  <a:lnTo>
                    <a:pt x="282" y="593"/>
                  </a:lnTo>
                  <a:lnTo>
                    <a:pt x="269" y="594"/>
                  </a:lnTo>
                  <a:lnTo>
                    <a:pt x="258" y="594"/>
                  </a:lnTo>
                  <a:lnTo>
                    <a:pt x="247" y="597"/>
                  </a:lnTo>
                  <a:lnTo>
                    <a:pt x="236" y="600"/>
                  </a:lnTo>
                  <a:lnTo>
                    <a:pt x="236" y="600"/>
                  </a:lnTo>
                  <a:lnTo>
                    <a:pt x="233" y="600"/>
                  </a:lnTo>
                  <a:lnTo>
                    <a:pt x="233" y="598"/>
                  </a:lnTo>
                  <a:lnTo>
                    <a:pt x="233" y="595"/>
                  </a:lnTo>
                  <a:lnTo>
                    <a:pt x="233" y="595"/>
                  </a:lnTo>
                  <a:lnTo>
                    <a:pt x="237" y="572"/>
                  </a:lnTo>
                  <a:lnTo>
                    <a:pt x="240" y="546"/>
                  </a:lnTo>
                  <a:lnTo>
                    <a:pt x="241" y="522"/>
                  </a:lnTo>
                  <a:lnTo>
                    <a:pt x="243" y="499"/>
                  </a:lnTo>
                  <a:lnTo>
                    <a:pt x="243" y="499"/>
                  </a:lnTo>
                  <a:lnTo>
                    <a:pt x="246" y="477"/>
                  </a:lnTo>
                  <a:lnTo>
                    <a:pt x="247" y="466"/>
                  </a:lnTo>
                  <a:lnTo>
                    <a:pt x="250" y="456"/>
                  </a:lnTo>
                  <a:lnTo>
                    <a:pt x="250" y="456"/>
                  </a:lnTo>
                  <a:lnTo>
                    <a:pt x="251" y="455"/>
                  </a:lnTo>
                  <a:lnTo>
                    <a:pt x="250" y="454"/>
                  </a:lnTo>
                  <a:lnTo>
                    <a:pt x="250" y="454"/>
                  </a:lnTo>
                  <a:lnTo>
                    <a:pt x="246" y="455"/>
                  </a:lnTo>
                  <a:lnTo>
                    <a:pt x="244" y="455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43" y="396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41" y="337"/>
                  </a:lnTo>
                  <a:lnTo>
                    <a:pt x="244" y="337"/>
                  </a:lnTo>
                  <a:lnTo>
                    <a:pt x="244" y="337"/>
                  </a:lnTo>
                  <a:lnTo>
                    <a:pt x="254" y="334"/>
                  </a:lnTo>
                  <a:lnTo>
                    <a:pt x="262" y="330"/>
                  </a:lnTo>
                  <a:lnTo>
                    <a:pt x="262" y="330"/>
                  </a:lnTo>
                  <a:lnTo>
                    <a:pt x="274" y="323"/>
                  </a:lnTo>
                  <a:lnTo>
                    <a:pt x="282" y="315"/>
                  </a:lnTo>
                  <a:lnTo>
                    <a:pt x="289" y="305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9" y="278"/>
                  </a:lnTo>
                  <a:lnTo>
                    <a:pt x="303" y="263"/>
                  </a:lnTo>
                  <a:lnTo>
                    <a:pt x="307" y="247"/>
                  </a:lnTo>
                  <a:lnTo>
                    <a:pt x="312" y="232"/>
                  </a:lnTo>
                  <a:lnTo>
                    <a:pt x="312" y="232"/>
                  </a:lnTo>
                  <a:lnTo>
                    <a:pt x="298" y="239"/>
                  </a:lnTo>
                  <a:lnTo>
                    <a:pt x="283" y="247"/>
                  </a:lnTo>
                  <a:lnTo>
                    <a:pt x="283" y="247"/>
                  </a:lnTo>
                  <a:lnTo>
                    <a:pt x="272" y="256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5" y="274"/>
                  </a:lnTo>
                  <a:lnTo>
                    <a:pt x="251" y="279"/>
                  </a:lnTo>
                  <a:lnTo>
                    <a:pt x="248" y="286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43" y="309"/>
                  </a:lnTo>
                  <a:lnTo>
                    <a:pt x="239" y="324"/>
                  </a:lnTo>
                  <a:lnTo>
                    <a:pt x="239" y="324"/>
                  </a:lnTo>
                  <a:lnTo>
                    <a:pt x="237" y="315"/>
                  </a:lnTo>
                  <a:lnTo>
                    <a:pt x="237" y="315"/>
                  </a:lnTo>
                  <a:lnTo>
                    <a:pt x="234" y="272"/>
                  </a:lnTo>
                  <a:lnTo>
                    <a:pt x="233" y="251"/>
                  </a:lnTo>
                  <a:lnTo>
                    <a:pt x="233" y="230"/>
                  </a:lnTo>
                  <a:lnTo>
                    <a:pt x="233" y="230"/>
                  </a:lnTo>
                  <a:lnTo>
                    <a:pt x="236" y="216"/>
                  </a:lnTo>
                  <a:lnTo>
                    <a:pt x="239" y="204"/>
                  </a:lnTo>
                  <a:lnTo>
                    <a:pt x="243" y="190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3" y="174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64" y="176"/>
                  </a:lnTo>
                  <a:lnTo>
                    <a:pt x="271" y="176"/>
                  </a:lnTo>
                  <a:lnTo>
                    <a:pt x="276" y="176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3" y="173"/>
                  </a:lnTo>
                  <a:lnTo>
                    <a:pt x="288" y="171"/>
                  </a:lnTo>
                  <a:lnTo>
                    <a:pt x="292" y="170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5" y="161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21" y="169"/>
                  </a:lnTo>
                  <a:lnTo>
                    <a:pt x="334" y="171"/>
                  </a:lnTo>
                  <a:lnTo>
                    <a:pt x="347" y="170"/>
                  </a:lnTo>
                  <a:lnTo>
                    <a:pt x="359" y="166"/>
                  </a:lnTo>
                  <a:lnTo>
                    <a:pt x="359" y="166"/>
                  </a:lnTo>
                  <a:lnTo>
                    <a:pt x="363" y="163"/>
                  </a:lnTo>
                  <a:lnTo>
                    <a:pt x="365" y="159"/>
                  </a:lnTo>
                  <a:lnTo>
                    <a:pt x="365" y="159"/>
                  </a:lnTo>
                  <a:lnTo>
                    <a:pt x="365" y="146"/>
                  </a:lnTo>
                  <a:lnTo>
                    <a:pt x="363" y="133"/>
                  </a:lnTo>
                  <a:lnTo>
                    <a:pt x="359" y="121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51" y="108"/>
                  </a:lnTo>
                  <a:lnTo>
                    <a:pt x="351" y="107"/>
                  </a:lnTo>
                  <a:lnTo>
                    <a:pt x="351" y="107"/>
                  </a:lnTo>
                  <a:lnTo>
                    <a:pt x="352" y="105"/>
                  </a:lnTo>
                  <a:lnTo>
                    <a:pt x="351" y="103"/>
                  </a:lnTo>
                  <a:lnTo>
                    <a:pt x="351" y="103"/>
                  </a:lnTo>
                  <a:lnTo>
                    <a:pt x="351" y="100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6" y="93"/>
                  </a:lnTo>
                  <a:lnTo>
                    <a:pt x="361" y="87"/>
                  </a:lnTo>
                  <a:lnTo>
                    <a:pt x="366" y="73"/>
                  </a:lnTo>
                  <a:lnTo>
                    <a:pt x="368" y="59"/>
                  </a:lnTo>
                  <a:lnTo>
                    <a:pt x="368" y="45"/>
                  </a:lnTo>
                  <a:lnTo>
                    <a:pt x="368" y="45"/>
                  </a:lnTo>
                  <a:lnTo>
                    <a:pt x="368" y="42"/>
                  </a:lnTo>
                  <a:lnTo>
                    <a:pt x="365" y="39"/>
                  </a:lnTo>
                  <a:lnTo>
                    <a:pt x="365" y="39"/>
                  </a:lnTo>
                  <a:lnTo>
                    <a:pt x="355" y="35"/>
                  </a:lnTo>
                  <a:lnTo>
                    <a:pt x="345" y="32"/>
                  </a:lnTo>
                  <a:lnTo>
                    <a:pt x="334" y="31"/>
                  </a:lnTo>
                  <a:lnTo>
                    <a:pt x="324" y="31"/>
                  </a:lnTo>
                  <a:lnTo>
                    <a:pt x="324" y="31"/>
                  </a:lnTo>
                  <a:lnTo>
                    <a:pt x="321" y="32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19" y="34"/>
                  </a:lnTo>
                  <a:lnTo>
                    <a:pt x="323" y="17"/>
                  </a:lnTo>
                  <a:lnTo>
                    <a:pt x="326" y="6"/>
                  </a:lnTo>
                  <a:lnTo>
                    <a:pt x="326" y="1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3" y="0"/>
                  </a:lnTo>
                  <a:lnTo>
                    <a:pt x="320" y="4"/>
                  </a:lnTo>
                  <a:lnTo>
                    <a:pt x="316" y="18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7" y="38"/>
                  </a:lnTo>
                  <a:lnTo>
                    <a:pt x="305" y="39"/>
                  </a:lnTo>
                  <a:lnTo>
                    <a:pt x="303" y="42"/>
                  </a:lnTo>
                  <a:lnTo>
                    <a:pt x="303" y="42"/>
                  </a:lnTo>
                  <a:lnTo>
                    <a:pt x="302" y="34"/>
                  </a:lnTo>
                  <a:lnTo>
                    <a:pt x="299" y="27"/>
                  </a:lnTo>
                  <a:lnTo>
                    <a:pt x="295" y="20"/>
                  </a:lnTo>
                  <a:lnTo>
                    <a:pt x="289" y="14"/>
                  </a:lnTo>
                  <a:lnTo>
                    <a:pt x="289" y="14"/>
                  </a:lnTo>
                  <a:lnTo>
                    <a:pt x="288" y="13"/>
                  </a:lnTo>
                  <a:lnTo>
                    <a:pt x="288" y="13"/>
                  </a:lnTo>
                  <a:lnTo>
                    <a:pt x="275" y="6"/>
                  </a:lnTo>
                  <a:lnTo>
                    <a:pt x="261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5" y="0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44" y="11"/>
                  </a:lnTo>
                  <a:lnTo>
                    <a:pt x="236" y="22"/>
                  </a:lnTo>
                  <a:lnTo>
                    <a:pt x="232" y="35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5"/>
                  </a:lnTo>
                  <a:lnTo>
                    <a:pt x="234" y="58"/>
                  </a:lnTo>
                  <a:lnTo>
                    <a:pt x="236" y="60"/>
                  </a:lnTo>
                  <a:lnTo>
                    <a:pt x="234" y="66"/>
                  </a:lnTo>
                  <a:lnTo>
                    <a:pt x="234" y="66"/>
                  </a:lnTo>
                  <a:lnTo>
                    <a:pt x="232" y="65"/>
                  </a:lnTo>
                  <a:lnTo>
                    <a:pt x="227" y="63"/>
                  </a:lnTo>
                  <a:lnTo>
                    <a:pt x="223" y="63"/>
                  </a:lnTo>
                  <a:lnTo>
                    <a:pt x="219" y="63"/>
                  </a:lnTo>
                  <a:lnTo>
                    <a:pt x="219" y="63"/>
                  </a:lnTo>
                  <a:lnTo>
                    <a:pt x="215" y="66"/>
                  </a:lnTo>
                  <a:lnTo>
                    <a:pt x="209" y="69"/>
                  </a:lnTo>
                  <a:lnTo>
                    <a:pt x="201" y="79"/>
                  </a:lnTo>
                  <a:lnTo>
                    <a:pt x="195" y="90"/>
                  </a:lnTo>
                  <a:lnTo>
                    <a:pt x="192" y="95"/>
                  </a:lnTo>
                  <a:lnTo>
                    <a:pt x="192" y="101"/>
                  </a:lnTo>
                  <a:lnTo>
                    <a:pt x="192" y="101"/>
                  </a:lnTo>
                  <a:lnTo>
                    <a:pt x="192" y="103"/>
                  </a:lnTo>
                  <a:lnTo>
                    <a:pt x="192" y="103"/>
                  </a:lnTo>
                  <a:lnTo>
                    <a:pt x="194" y="108"/>
                  </a:lnTo>
                  <a:lnTo>
                    <a:pt x="196" y="114"/>
                  </a:lnTo>
                  <a:lnTo>
                    <a:pt x="199" y="118"/>
                  </a:lnTo>
                  <a:lnTo>
                    <a:pt x="204" y="122"/>
                  </a:lnTo>
                  <a:lnTo>
                    <a:pt x="208" y="125"/>
                  </a:lnTo>
                  <a:lnTo>
                    <a:pt x="213" y="128"/>
                  </a:lnTo>
                  <a:lnTo>
                    <a:pt x="219" y="129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26" y="131"/>
                  </a:lnTo>
                  <a:lnTo>
                    <a:pt x="226" y="131"/>
                  </a:lnTo>
                  <a:lnTo>
                    <a:pt x="229" y="132"/>
                  </a:lnTo>
                  <a:lnTo>
                    <a:pt x="229" y="135"/>
                  </a:lnTo>
                  <a:lnTo>
                    <a:pt x="229" y="139"/>
                  </a:lnTo>
                  <a:lnTo>
                    <a:pt x="229" y="139"/>
                  </a:lnTo>
                  <a:lnTo>
                    <a:pt x="232" y="149"/>
                  </a:lnTo>
                  <a:lnTo>
                    <a:pt x="236" y="159"/>
                  </a:lnTo>
                  <a:lnTo>
                    <a:pt x="241" y="166"/>
                  </a:lnTo>
                  <a:lnTo>
                    <a:pt x="251" y="170"/>
                  </a:lnTo>
                  <a:lnTo>
                    <a:pt x="251" y="170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4" y="170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7" y="183"/>
                  </a:lnTo>
                  <a:lnTo>
                    <a:pt x="233" y="192"/>
                  </a:lnTo>
                  <a:lnTo>
                    <a:pt x="230" y="202"/>
                  </a:lnTo>
                  <a:lnTo>
                    <a:pt x="227" y="213"/>
                  </a:lnTo>
                  <a:lnTo>
                    <a:pt x="227" y="213"/>
                  </a:lnTo>
                  <a:lnTo>
                    <a:pt x="226" y="213"/>
                  </a:lnTo>
                  <a:lnTo>
                    <a:pt x="225" y="212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2" y="199"/>
                  </a:lnTo>
                  <a:lnTo>
                    <a:pt x="218" y="191"/>
                  </a:lnTo>
                  <a:lnTo>
                    <a:pt x="213" y="184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95" y="167"/>
                  </a:lnTo>
                  <a:lnTo>
                    <a:pt x="182" y="160"/>
                  </a:lnTo>
                  <a:lnTo>
                    <a:pt x="168" y="153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59" y="163"/>
                  </a:lnTo>
                  <a:lnTo>
                    <a:pt x="159" y="163"/>
                  </a:lnTo>
                  <a:lnTo>
                    <a:pt x="166" y="180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181" y="208"/>
                  </a:lnTo>
                  <a:lnTo>
                    <a:pt x="191" y="218"/>
                  </a:lnTo>
                  <a:lnTo>
                    <a:pt x="196" y="222"/>
                  </a:lnTo>
                  <a:lnTo>
                    <a:pt x="204" y="225"/>
                  </a:lnTo>
                  <a:lnTo>
                    <a:pt x="209" y="227"/>
                  </a:lnTo>
                  <a:lnTo>
                    <a:pt x="218" y="229"/>
                  </a:lnTo>
                  <a:lnTo>
                    <a:pt x="218" y="229"/>
                  </a:lnTo>
                  <a:lnTo>
                    <a:pt x="220" y="230"/>
                  </a:lnTo>
                  <a:lnTo>
                    <a:pt x="223" y="232"/>
                  </a:lnTo>
                  <a:lnTo>
                    <a:pt x="225" y="235"/>
                  </a:lnTo>
                  <a:lnTo>
                    <a:pt x="225" y="239"/>
                  </a:lnTo>
                  <a:lnTo>
                    <a:pt x="225" y="239"/>
                  </a:lnTo>
                  <a:lnTo>
                    <a:pt x="225" y="254"/>
                  </a:lnTo>
                  <a:lnTo>
                    <a:pt x="225" y="263"/>
                  </a:lnTo>
                  <a:lnTo>
                    <a:pt x="226" y="271"/>
                  </a:lnTo>
                  <a:lnTo>
                    <a:pt x="226" y="271"/>
                  </a:lnTo>
                  <a:lnTo>
                    <a:pt x="229" y="305"/>
                  </a:lnTo>
                  <a:lnTo>
                    <a:pt x="229" y="305"/>
                  </a:lnTo>
                  <a:lnTo>
                    <a:pt x="232" y="343"/>
                  </a:lnTo>
                  <a:lnTo>
                    <a:pt x="234" y="381"/>
                  </a:lnTo>
                  <a:lnTo>
                    <a:pt x="236" y="418"/>
                  </a:lnTo>
                  <a:lnTo>
                    <a:pt x="236" y="456"/>
                  </a:lnTo>
                  <a:lnTo>
                    <a:pt x="236" y="456"/>
                  </a:lnTo>
                  <a:lnTo>
                    <a:pt x="234" y="461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23" y="470"/>
                  </a:lnTo>
                  <a:lnTo>
                    <a:pt x="216" y="476"/>
                  </a:lnTo>
                  <a:lnTo>
                    <a:pt x="209" y="483"/>
                  </a:lnTo>
                  <a:lnTo>
                    <a:pt x="204" y="492"/>
                  </a:lnTo>
                  <a:lnTo>
                    <a:pt x="204" y="492"/>
                  </a:lnTo>
                  <a:lnTo>
                    <a:pt x="202" y="493"/>
                  </a:lnTo>
                  <a:lnTo>
                    <a:pt x="202" y="493"/>
                  </a:lnTo>
                  <a:lnTo>
                    <a:pt x="201" y="490"/>
                  </a:lnTo>
                  <a:lnTo>
                    <a:pt x="201" y="487"/>
                  </a:lnTo>
                  <a:lnTo>
                    <a:pt x="201" y="487"/>
                  </a:lnTo>
                  <a:lnTo>
                    <a:pt x="199" y="461"/>
                  </a:lnTo>
                  <a:lnTo>
                    <a:pt x="195" y="434"/>
                  </a:lnTo>
                  <a:lnTo>
                    <a:pt x="189" y="409"/>
                  </a:lnTo>
                  <a:lnTo>
                    <a:pt x="181" y="383"/>
                  </a:lnTo>
                  <a:lnTo>
                    <a:pt x="181" y="383"/>
                  </a:lnTo>
                  <a:lnTo>
                    <a:pt x="178" y="376"/>
                  </a:lnTo>
                  <a:lnTo>
                    <a:pt x="177" y="369"/>
                  </a:lnTo>
                  <a:lnTo>
                    <a:pt x="177" y="369"/>
                  </a:lnTo>
                  <a:lnTo>
                    <a:pt x="182" y="368"/>
                  </a:lnTo>
                  <a:lnTo>
                    <a:pt x="187" y="365"/>
                  </a:lnTo>
                  <a:lnTo>
                    <a:pt x="187" y="365"/>
                  </a:lnTo>
                  <a:lnTo>
                    <a:pt x="192" y="360"/>
                  </a:lnTo>
                  <a:lnTo>
                    <a:pt x="196" y="352"/>
                  </a:lnTo>
                  <a:lnTo>
                    <a:pt x="199" y="345"/>
                  </a:lnTo>
                  <a:lnTo>
                    <a:pt x="202" y="337"/>
                  </a:lnTo>
                  <a:lnTo>
                    <a:pt x="202" y="337"/>
                  </a:lnTo>
                  <a:lnTo>
                    <a:pt x="204" y="326"/>
                  </a:lnTo>
                  <a:lnTo>
                    <a:pt x="204" y="313"/>
                  </a:lnTo>
                  <a:lnTo>
                    <a:pt x="202" y="302"/>
                  </a:lnTo>
                  <a:lnTo>
                    <a:pt x="204" y="289"/>
                  </a:lnTo>
                  <a:lnTo>
                    <a:pt x="204" y="289"/>
                  </a:lnTo>
                  <a:lnTo>
                    <a:pt x="194" y="298"/>
                  </a:lnTo>
                  <a:lnTo>
                    <a:pt x="185" y="306"/>
                  </a:lnTo>
                  <a:lnTo>
                    <a:pt x="180" y="315"/>
                  </a:lnTo>
                  <a:lnTo>
                    <a:pt x="174" y="326"/>
                  </a:lnTo>
                  <a:lnTo>
                    <a:pt x="174" y="326"/>
                  </a:lnTo>
                  <a:lnTo>
                    <a:pt x="171" y="331"/>
                  </a:lnTo>
                  <a:lnTo>
                    <a:pt x="171" y="337"/>
                  </a:lnTo>
                  <a:lnTo>
                    <a:pt x="170" y="344"/>
                  </a:lnTo>
                  <a:lnTo>
                    <a:pt x="171" y="351"/>
                  </a:lnTo>
                  <a:lnTo>
                    <a:pt x="171" y="351"/>
                  </a:lnTo>
                  <a:lnTo>
                    <a:pt x="171" y="354"/>
                  </a:lnTo>
                  <a:lnTo>
                    <a:pt x="170" y="358"/>
                  </a:lnTo>
                  <a:lnTo>
                    <a:pt x="170" y="358"/>
                  </a:lnTo>
                  <a:lnTo>
                    <a:pt x="156" y="331"/>
                  </a:lnTo>
                  <a:lnTo>
                    <a:pt x="147" y="319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39" y="303"/>
                  </a:lnTo>
                  <a:lnTo>
                    <a:pt x="139" y="303"/>
                  </a:lnTo>
                  <a:lnTo>
                    <a:pt x="140" y="301"/>
                  </a:lnTo>
                  <a:lnTo>
                    <a:pt x="140" y="298"/>
                  </a:lnTo>
                  <a:lnTo>
                    <a:pt x="140" y="291"/>
                  </a:lnTo>
                  <a:lnTo>
                    <a:pt x="140" y="291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5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9"/>
                  </a:lnTo>
                  <a:lnTo>
                    <a:pt x="117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19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7" y="213"/>
                  </a:lnTo>
                  <a:lnTo>
                    <a:pt x="105" y="211"/>
                  </a:lnTo>
                  <a:lnTo>
                    <a:pt x="104" y="209"/>
                  </a:lnTo>
                  <a:lnTo>
                    <a:pt x="101" y="206"/>
                  </a:lnTo>
                  <a:lnTo>
                    <a:pt x="101" y="206"/>
                  </a:lnTo>
                  <a:lnTo>
                    <a:pt x="97" y="206"/>
                  </a:lnTo>
                  <a:lnTo>
                    <a:pt x="93" y="208"/>
                  </a:lnTo>
                  <a:lnTo>
                    <a:pt x="88" y="208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1" y="211"/>
                  </a:lnTo>
                  <a:lnTo>
                    <a:pt x="81" y="213"/>
                  </a:lnTo>
                  <a:lnTo>
                    <a:pt x="81" y="213"/>
                  </a:lnTo>
                  <a:lnTo>
                    <a:pt x="80" y="215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3" y="216"/>
                  </a:lnTo>
                  <a:lnTo>
                    <a:pt x="70" y="218"/>
                  </a:lnTo>
                  <a:lnTo>
                    <a:pt x="65" y="223"/>
                  </a:lnTo>
                  <a:lnTo>
                    <a:pt x="65" y="223"/>
                  </a:lnTo>
                  <a:lnTo>
                    <a:pt x="62" y="226"/>
                  </a:lnTo>
                  <a:lnTo>
                    <a:pt x="60" y="230"/>
                  </a:lnTo>
                  <a:lnTo>
                    <a:pt x="62" y="233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7" y="242"/>
                  </a:lnTo>
                  <a:lnTo>
                    <a:pt x="69" y="246"/>
                  </a:lnTo>
                  <a:lnTo>
                    <a:pt x="69" y="251"/>
                  </a:lnTo>
                  <a:lnTo>
                    <a:pt x="69" y="256"/>
                  </a:lnTo>
                  <a:lnTo>
                    <a:pt x="69" y="256"/>
                  </a:lnTo>
                  <a:close/>
                  <a:moveTo>
                    <a:pt x="125" y="381"/>
                  </a:moveTo>
                  <a:lnTo>
                    <a:pt x="125" y="381"/>
                  </a:lnTo>
                  <a:lnTo>
                    <a:pt x="138" y="386"/>
                  </a:lnTo>
                  <a:lnTo>
                    <a:pt x="150" y="395"/>
                  </a:lnTo>
                  <a:lnTo>
                    <a:pt x="163" y="402"/>
                  </a:lnTo>
                  <a:lnTo>
                    <a:pt x="170" y="404"/>
                  </a:lnTo>
                  <a:lnTo>
                    <a:pt x="177" y="407"/>
                  </a:lnTo>
                  <a:lnTo>
                    <a:pt x="177" y="407"/>
                  </a:lnTo>
                  <a:lnTo>
                    <a:pt x="173" y="407"/>
                  </a:lnTo>
                  <a:lnTo>
                    <a:pt x="168" y="406"/>
                  </a:lnTo>
                  <a:lnTo>
                    <a:pt x="156" y="402"/>
                  </a:lnTo>
                  <a:lnTo>
                    <a:pt x="142" y="393"/>
                  </a:lnTo>
                  <a:lnTo>
                    <a:pt x="125" y="381"/>
                  </a:lnTo>
                  <a:lnTo>
                    <a:pt x="125" y="381"/>
                  </a:lnTo>
                  <a:close/>
                  <a:moveTo>
                    <a:pt x="159" y="542"/>
                  </a:moveTo>
                  <a:lnTo>
                    <a:pt x="159" y="542"/>
                  </a:lnTo>
                  <a:lnTo>
                    <a:pt x="147" y="527"/>
                  </a:lnTo>
                  <a:lnTo>
                    <a:pt x="143" y="518"/>
                  </a:lnTo>
                  <a:lnTo>
                    <a:pt x="140" y="510"/>
                  </a:lnTo>
                  <a:lnTo>
                    <a:pt x="140" y="510"/>
                  </a:lnTo>
                  <a:lnTo>
                    <a:pt x="149" y="522"/>
                  </a:lnTo>
                  <a:lnTo>
                    <a:pt x="157" y="534"/>
                  </a:lnTo>
                  <a:lnTo>
                    <a:pt x="167" y="545"/>
                  </a:lnTo>
                  <a:lnTo>
                    <a:pt x="175" y="558"/>
                  </a:lnTo>
                  <a:lnTo>
                    <a:pt x="175" y="558"/>
                  </a:lnTo>
                  <a:lnTo>
                    <a:pt x="180" y="569"/>
                  </a:lnTo>
                  <a:lnTo>
                    <a:pt x="181" y="574"/>
                  </a:lnTo>
                  <a:lnTo>
                    <a:pt x="181" y="580"/>
                  </a:lnTo>
                  <a:lnTo>
                    <a:pt x="181" y="580"/>
                  </a:lnTo>
                  <a:lnTo>
                    <a:pt x="177" y="570"/>
                  </a:lnTo>
                  <a:lnTo>
                    <a:pt x="171" y="560"/>
                  </a:lnTo>
                  <a:lnTo>
                    <a:pt x="159" y="542"/>
                  </a:lnTo>
                  <a:lnTo>
                    <a:pt x="159" y="542"/>
                  </a:lnTo>
                  <a:close/>
                  <a:moveTo>
                    <a:pt x="291" y="261"/>
                  </a:moveTo>
                  <a:lnTo>
                    <a:pt x="291" y="261"/>
                  </a:lnTo>
                  <a:lnTo>
                    <a:pt x="285" y="268"/>
                  </a:lnTo>
                  <a:lnTo>
                    <a:pt x="281" y="278"/>
                  </a:lnTo>
                  <a:lnTo>
                    <a:pt x="274" y="295"/>
                  </a:lnTo>
                  <a:lnTo>
                    <a:pt x="269" y="303"/>
                  </a:lnTo>
                  <a:lnTo>
                    <a:pt x="264" y="312"/>
                  </a:lnTo>
                  <a:lnTo>
                    <a:pt x="258" y="319"/>
                  </a:lnTo>
                  <a:lnTo>
                    <a:pt x="250" y="324"/>
                  </a:lnTo>
                  <a:lnTo>
                    <a:pt x="250" y="324"/>
                  </a:lnTo>
                  <a:lnTo>
                    <a:pt x="255" y="317"/>
                  </a:lnTo>
                  <a:lnTo>
                    <a:pt x="261" y="309"/>
                  </a:lnTo>
                  <a:lnTo>
                    <a:pt x="269" y="292"/>
                  </a:lnTo>
                  <a:lnTo>
                    <a:pt x="279" y="275"/>
                  </a:lnTo>
                  <a:lnTo>
                    <a:pt x="283" y="268"/>
                  </a:lnTo>
                  <a:lnTo>
                    <a:pt x="291" y="261"/>
                  </a:lnTo>
                  <a:lnTo>
                    <a:pt x="291" y="261"/>
                  </a:lnTo>
                  <a:close/>
                  <a:moveTo>
                    <a:pt x="333" y="122"/>
                  </a:move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2"/>
                  </a:lnTo>
                  <a:close/>
                  <a:moveTo>
                    <a:pt x="331" y="111"/>
                  </a:move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close/>
                  <a:moveTo>
                    <a:pt x="314" y="143"/>
                  </a:move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lnTo>
                    <a:pt x="314" y="143"/>
                  </a:lnTo>
                  <a:close/>
                  <a:moveTo>
                    <a:pt x="262" y="27"/>
                  </a:move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27"/>
                  </a:lnTo>
                  <a:close/>
                  <a:moveTo>
                    <a:pt x="232" y="91"/>
                  </a:move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32" y="91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88" y="184"/>
                  </a:lnTo>
                  <a:lnTo>
                    <a:pt x="198" y="197"/>
                  </a:lnTo>
                  <a:lnTo>
                    <a:pt x="208" y="209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1" y="216"/>
                  </a:lnTo>
                  <a:lnTo>
                    <a:pt x="205" y="211"/>
                  </a:lnTo>
                  <a:lnTo>
                    <a:pt x="195" y="198"/>
                  </a:lnTo>
                  <a:lnTo>
                    <a:pt x="187" y="185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33" y="477"/>
                  </a:moveTo>
                  <a:lnTo>
                    <a:pt x="233" y="477"/>
                  </a:lnTo>
                  <a:lnTo>
                    <a:pt x="226" y="492"/>
                  </a:lnTo>
                  <a:lnTo>
                    <a:pt x="220" y="504"/>
                  </a:lnTo>
                  <a:lnTo>
                    <a:pt x="213" y="517"/>
                  </a:lnTo>
                  <a:lnTo>
                    <a:pt x="208" y="522"/>
                  </a:lnTo>
                  <a:lnTo>
                    <a:pt x="202" y="528"/>
                  </a:lnTo>
                  <a:lnTo>
                    <a:pt x="202" y="528"/>
                  </a:lnTo>
                  <a:lnTo>
                    <a:pt x="211" y="515"/>
                  </a:lnTo>
                  <a:lnTo>
                    <a:pt x="218" y="503"/>
                  </a:lnTo>
                  <a:lnTo>
                    <a:pt x="225" y="490"/>
                  </a:lnTo>
                  <a:lnTo>
                    <a:pt x="233" y="477"/>
                  </a:lnTo>
                  <a:lnTo>
                    <a:pt x="233" y="477"/>
                  </a:lnTo>
                  <a:close/>
                  <a:moveTo>
                    <a:pt x="211" y="534"/>
                  </a:moveTo>
                  <a:lnTo>
                    <a:pt x="211" y="534"/>
                  </a:lnTo>
                  <a:lnTo>
                    <a:pt x="213" y="532"/>
                  </a:lnTo>
                  <a:lnTo>
                    <a:pt x="216" y="529"/>
                  </a:lnTo>
                  <a:lnTo>
                    <a:pt x="223" y="524"/>
                  </a:lnTo>
                  <a:lnTo>
                    <a:pt x="223" y="524"/>
                  </a:lnTo>
                  <a:lnTo>
                    <a:pt x="233" y="513"/>
                  </a:lnTo>
                  <a:lnTo>
                    <a:pt x="233" y="513"/>
                  </a:lnTo>
                  <a:lnTo>
                    <a:pt x="232" y="536"/>
                  </a:lnTo>
                  <a:lnTo>
                    <a:pt x="230" y="559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3" y="605"/>
                  </a:lnTo>
                  <a:lnTo>
                    <a:pt x="220" y="604"/>
                  </a:lnTo>
                  <a:lnTo>
                    <a:pt x="216" y="605"/>
                  </a:lnTo>
                  <a:lnTo>
                    <a:pt x="216" y="605"/>
                  </a:lnTo>
                  <a:lnTo>
                    <a:pt x="204" y="612"/>
                  </a:lnTo>
                  <a:lnTo>
                    <a:pt x="191" y="621"/>
                  </a:lnTo>
                  <a:lnTo>
                    <a:pt x="191" y="621"/>
                  </a:lnTo>
                  <a:lnTo>
                    <a:pt x="187" y="624"/>
                  </a:lnTo>
                  <a:lnTo>
                    <a:pt x="185" y="625"/>
                  </a:lnTo>
                  <a:lnTo>
                    <a:pt x="185" y="628"/>
                  </a:lnTo>
                  <a:lnTo>
                    <a:pt x="185" y="628"/>
                  </a:lnTo>
                  <a:lnTo>
                    <a:pt x="184" y="628"/>
                  </a:lnTo>
                  <a:lnTo>
                    <a:pt x="184" y="626"/>
                  </a:lnTo>
                  <a:lnTo>
                    <a:pt x="185" y="624"/>
                  </a:lnTo>
                  <a:lnTo>
                    <a:pt x="185" y="624"/>
                  </a:lnTo>
                  <a:lnTo>
                    <a:pt x="192" y="587"/>
                  </a:lnTo>
                  <a:lnTo>
                    <a:pt x="198" y="550"/>
                  </a:lnTo>
                  <a:lnTo>
                    <a:pt x="198" y="550"/>
                  </a:lnTo>
                  <a:lnTo>
                    <a:pt x="199" y="543"/>
                  </a:lnTo>
                  <a:lnTo>
                    <a:pt x="201" y="539"/>
                  </a:lnTo>
                  <a:lnTo>
                    <a:pt x="204" y="535"/>
                  </a:lnTo>
                  <a:lnTo>
                    <a:pt x="211" y="534"/>
                  </a:lnTo>
                  <a:lnTo>
                    <a:pt x="211" y="534"/>
                  </a:lnTo>
                  <a:close/>
                  <a:moveTo>
                    <a:pt x="192" y="317"/>
                  </a:moveTo>
                  <a:lnTo>
                    <a:pt x="192" y="317"/>
                  </a:lnTo>
                  <a:lnTo>
                    <a:pt x="188" y="338"/>
                  </a:lnTo>
                  <a:lnTo>
                    <a:pt x="185" y="350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5" y="338"/>
                  </a:lnTo>
                  <a:lnTo>
                    <a:pt x="189" y="324"/>
                  </a:lnTo>
                  <a:lnTo>
                    <a:pt x="192" y="317"/>
                  </a:lnTo>
                  <a:lnTo>
                    <a:pt x="192" y="317"/>
                  </a:lnTo>
                  <a:close/>
                  <a:moveTo>
                    <a:pt x="79" y="219"/>
                  </a:moveTo>
                  <a:lnTo>
                    <a:pt x="79" y="219"/>
                  </a:lnTo>
                  <a:lnTo>
                    <a:pt x="79" y="230"/>
                  </a:lnTo>
                  <a:lnTo>
                    <a:pt x="79" y="230"/>
                  </a:lnTo>
                  <a:lnTo>
                    <a:pt x="79" y="225"/>
                  </a:lnTo>
                  <a:lnTo>
                    <a:pt x="79" y="219"/>
                  </a:lnTo>
                  <a:lnTo>
                    <a:pt x="79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" name="Freeform 130"/>
            <p:cNvSpPr>
              <a:spLocks/>
            </p:cNvSpPr>
            <p:nvPr/>
          </p:nvSpPr>
          <p:spPr bwMode="auto">
            <a:xfrm>
              <a:off x="12234571" y="3645389"/>
              <a:ext cx="39688" cy="42862"/>
            </a:xfrm>
            <a:custGeom>
              <a:avLst/>
              <a:gdLst>
                <a:gd name="T0" fmla="*/ 61 w 77"/>
                <a:gd name="T1" fmla="*/ 0 h 80"/>
                <a:gd name="T2" fmla="*/ 54 w 77"/>
                <a:gd name="T3" fmla="*/ 2 h 80"/>
                <a:gd name="T4" fmla="*/ 51 w 77"/>
                <a:gd name="T5" fmla="*/ 9 h 80"/>
                <a:gd name="T6" fmla="*/ 40 w 77"/>
                <a:gd name="T7" fmla="*/ 51 h 80"/>
                <a:gd name="T8" fmla="*/ 38 w 77"/>
                <a:gd name="T9" fmla="*/ 51 h 80"/>
                <a:gd name="T10" fmla="*/ 37 w 77"/>
                <a:gd name="T11" fmla="*/ 45 h 80"/>
                <a:gd name="T12" fmla="*/ 27 w 77"/>
                <a:gd name="T13" fmla="*/ 7 h 80"/>
                <a:gd name="T14" fmla="*/ 25 w 77"/>
                <a:gd name="T15" fmla="*/ 3 h 80"/>
                <a:gd name="T16" fmla="*/ 21 w 77"/>
                <a:gd name="T17" fmla="*/ 0 h 80"/>
                <a:gd name="T18" fmla="*/ 18 w 77"/>
                <a:gd name="T19" fmla="*/ 0 h 80"/>
                <a:gd name="T20" fmla="*/ 7 w 77"/>
                <a:gd name="T21" fmla="*/ 0 h 80"/>
                <a:gd name="T22" fmla="*/ 2 w 77"/>
                <a:gd name="T23" fmla="*/ 2 h 80"/>
                <a:gd name="T24" fmla="*/ 0 w 77"/>
                <a:gd name="T25" fmla="*/ 6 h 80"/>
                <a:gd name="T26" fmla="*/ 0 w 77"/>
                <a:gd name="T27" fmla="*/ 24 h 80"/>
                <a:gd name="T28" fmla="*/ 0 w 77"/>
                <a:gd name="T29" fmla="*/ 73 h 80"/>
                <a:gd name="T30" fmla="*/ 0 w 77"/>
                <a:gd name="T31" fmla="*/ 77 h 80"/>
                <a:gd name="T32" fmla="*/ 3 w 77"/>
                <a:gd name="T33" fmla="*/ 79 h 80"/>
                <a:gd name="T34" fmla="*/ 9 w 77"/>
                <a:gd name="T35" fmla="*/ 80 h 80"/>
                <a:gd name="T36" fmla="*/ 14 w 77"/>
                <a:gd name="T37" fmla="*/ 76 h 80"/>
                <a:gd name="T38" fmla="*/ 16 w 77"/>
                <a:gd name="T39" fmla="*/ 70 h 80"/>
                <a:gd name="T40" fmla="*/ 16 w 77"/>
                <a:gd name="T41" fmla="*/ 23 h 80"/>
                <a:gd name="T42" fmla="*/ 18 w 77"/>
                <a:gd name="T43" fmla="*/ 28 h 80"/>
                <a:gd name="T44" fmla="*/ 30 w 77"/>
                <a:gd name="T45" fmla="*/ 75 h 80"/>
                <a:gd name="T46" fmla="*/ 31 w 77"/>
                <a:gd name="T47" fmla="*/ 79 h 80"/>
                <a:gd name="T48" fmla="*/ 35 w 77"/>
                <a:gd name="T49" fmla="*/ 79 h 80"/>
                <a:gd name="T50" fmla="*/ 41 w 77"/>
                <a:gd name="T51" fmla="*/ 79 h 80"/>
                <a:gd name="T52" fmla="*/ 44 w 77"/>
                <a:gd name="T53" fmla="*/ 79 h 80"/>
                <a:gd name="T54" fmla="*/ 48 w 77"/>
                <a:gd name="T55" fmla="*/ 75 h 80"/>
                <a:gd name="T56" fmla="*/ 55 w 77"/>
                <a:gd name="T57" fmla="*/ 46 h 80"/>
                <a:gd name="T58" fmla="*/ 61 w 77"/>
                <a:gd name="T59" fmla="*/ 23 h 80"/>
                <a:gd name="T60" fmla="*/ 62 w 77"/>
                <a:gd name="T61" fmla="*/ 25 h 80"/>
                <a:gd name="T62" fmla="*/ 62 w 77"/>
                <a:gd name="T63" fmla="*/ 28 h 80"/>
                <a:gd name="T64" fmla="*/ 62 w 77"/>
                <a:gd name="T65" fmla="*/ 72 h 80"/>
                <a:gd name="T66" fmla="*/ 63 w 77"/>
                <a:gd name="T67" fmla="*/ 77 h 80"/>
                <a:gd name="T68" fmla="*/ 69 w 77"/>
                <a:gd name="T69" fmla="*/ 79 h 80"/>
                <a:gd name="T70" fmla="*/ 73 w 77"/>
                <a:gd name="T71" fmla="*/ 79 h 80"/>
                <a:gd name="T72" fmla="*/ 76 w 77"/>
                <a:gd name="T73" fmla="*/ 76 h 80"/>
                <a:gd name="T74" fmla="*/ 77 w 77"/>
                <a:gd name="T75" fmla="*/ 72 h 80"/>
                <a:gd name="T76" fmla="*/ 77 w 77"/>
                <a:gd name="T77" fmla="*/ 17 h 80"/>
                <a:gd name="T78" fmla="*/ 76 w 77"/>
                <a:gd name="T79" fmla="*/ 4 h 80"/>
                <a:gd name="T80" fmla="*/ 73 w 77"/>
                <a:gd name="T81" fmla="*/ 2 h 80"/>
                <a:gd name="T82" fmla="*/ 61 w 77"/>
                <a:gd name="T8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" h="80">
                  <a:moveTo>
                    <a:pt x="61" y="0"/>
                  </a:moveTo>
                  <a:lnTo>
                    <a:pt x="61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9" y="80"/>
                  </a:lnTo>
                  <a:lnTo>
                    <a:pt x="13" y="79"/>
                  </a:lnTo>
                  <a:lnTo>
                    <a:pt x="14" y="76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7" y="25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2" y="25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62" y="76"/>
                  </a:lnTo>
                  <a:lnTo>
                    <a:pt x="63" y="77"/>
                  </a:lnTo>
                  <a:lnTo>
                    <a:pt x="66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6" y="76"/>
                  </a:lnTo>
                  <a:lnTo>
                    <a:pt x="77" y="72"/>
                  </a:lnTo>
                  <a:lnTo>
                    <a:pt x="77" y="72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" name="Freeform 131"/>
            <p:cNvSpPr>
              <a:spLocks/>
            </p:cNvSpPr>
            <p:nvPr/>
          </p:nvSpPr>
          <p:spPr bwMode="auto">
            <a:xfrm>
              <a:off x="12356808" y="3578714"/>
              <a:ext cx="33338" cy="42862"/>
            </a:xfrm>
            <a:custGeom>
              <a:avLst/>
              <a:gdLst>
                <a:gd name="T0" fmla="*/ 58 w 63"/>
                <a:gd name="T1" fmla="*/ 80 h 80"/>
                <a:gd name="T2" fmla="*/ 58 w 63"/>
                <a:gd name="T3" fmla="*/ 80 h 80"/>
                <a:gd name="T4" fmla="*/ 62 w 63"/>
                <a:gd name="T5" fmla="*/ 79 h 80"/>
                <a:gd name="T6" fmla="*/ 63 w 63"/>
                <a:gd name="T7" fmla="*/ 77 h 80"/>
                <a:gd name="T8" fmla="*/ 63 w 63"/>
                <a:gd name="T9" fmla="*/ 75 h 80"/>
                <a:gd name="T10" fmla="*/ 63 w 63"/>
                <a:gd name="T11" fmla="*/ 75 h 80"/>
                <a:gd name="T12" fmla="*/ 63 w 63"/>
                <a:gd name="T13" fmla="*/ 46 h 80"/>
                <a:gd name="T14" fmla="*/ 63 w 63"/>
                <a:gd name="T15" fmla="*/ 46 h 80"/>
                <a:gd name="T16" fmla="*/ 63 w 63"/>
                <a:gd name="T17" fmla="*/ 6 h 80"/>
                <a:gd name="T18" fmla="*/ 63 w 63"/>
                <a:gd name="T19" fmla="*/ 6 h 80"/>
                <a:gd name="T20" fmla="*/ 62 w 63"/>
                <a:gd name="T21" fmla="*/ 2 h 80"/>
                <a:gd name="T22" fmla="*/ 61 w 63"/>
                <a:gd name="T23" fmla="*/ 0 h 80"/>
                <a:gd name="T24" fmla="*/ 59 w 63"/>
                <a:gd name="T25" fmla="*/ 0 h 80"/>
                <a:gd name="T26" fmla="*/ 59 w 63"/>
                <a:gd name="T27" fmla="*/ 0 h 80"/>
                <a:gd name="T28" fmla="*/ 53 w 63"/>
                <a:gd name="T29" fmla="*/ 0 h 80"/>
                <a:gd name="T30" fmla="*/ 53 w 63"/>
                <a:gd name="T31" fmla="*/ 0 h 80"/>
                <a:gd name="T32" fmla="*/ 51 w 63"/>
                <a:gd name="T33" fmla="*/ 0 h 80"/>
                <a:gd name="T34" fmla="*/ 49 w 63"/>
                <a:gd name="T35" fmla="*/ 2 h 80"/>
                <a:gd name="T36" fmla="*/ 48 w 63"/>
                <a:gd name="T37" fmla="*/ 3 h 80"/>
                <a:gd name="T38" fmla="*/ 48 w 63"/>
                <a:gd name="T39" fmla="*/ 6 h 80"/>
                <a:gd name="T40" fmla="*/ 48 w 63"/>
                <a:gd name="T41" fmla="*/ 6 h 80"/>
                <a:gd name="T42" fmla="*/ 48 w 63"/>
                <a:gd name="T43" fmla="*/ 38 h 80"/>
                <a:gd name="T44" fmla="*/ 48 w 63"/>
                <a:gd name="T45" fmla="*/ 38 h 80"/>
                <a:gd name="T46" fmla="*/ 48 w 63"/>
                <a:gd name="T47" fmla="*/ 51 h 80"/>
                <a:gd name="T48" fmla="*/ 48 w 63"/>
                <a:gd name="T49" fmla="*/ 51 h 80"/>
                <a:gd name="T50" fmla="*/ 45 w 63"/>
                <a:gd name="T51" fmla="*/ 49 h 80"/>
                <a:gd name="T52" fmla="*/ 45 w 63"/>
                <a:gd name="T53" fmla="*/ 46 h 80"/>
                <a:gd name="T54" fmla="*/ 45 w 63"/>
                <a:gd name="T55" fmla="*/ 46 h 80"/>
                <a:gd name="T56" fmla="*/ 32 w 63"/>
                <a:gd name="T57" fmla="*/ 28 h 80"/>
                <a:gd name="T58" fmla="*/ 21 w 63"/>
                <a:gd name="T59" fmla="*/ 9 h 80"/>
                <a:gd name="T60" fmla="*/ 21 w 63"/>
                <a:gd name="T61" fmla="*/ 9 h 80"/>
                <a:gd name="T62" fmla="*/ 18 w 63"/>
                <a:gd name="T63" fmla="*/ 4 h 80"/>
                <a:gd name="T64" fmla="*/ 14 w 63"/>
                <a:gd name="T65" fmla="*/ 2 h 80"/>
                <a:gd name="T66" fmla="*/ 10 w 63"/>
                <a:gd name="T67" fmla="*/ 0 h 80"/>
                <a:gd name="T68" fmla="*/ 6 w 63"/>
                <a:gd name="T69" fmla="*/ 0 h 80"/>
                <a:gd name="T70" fmla="*/ 6 w 63"/>
                <a:gd name="T71" fmla="*/ 0 h 80"/>
                <a:gd name="T72" fmla="*/ 2 w 63"/>
                <a:gd name="T73" fmla="*/ 2 h 80"/>
                <a:gd name="T74" fmla="*/ 0 w 63"/>
                <a:gd name="T75" fmla="*/ 6 h 80"/>
                <a:gd name="T76" fmla="*/ 0 w 63"/>
                <a:gd name="T77" fmla="*/ 6 h 80"/>
                <a:gd name="T78" fmla="*/ 0 w 63"/>
                <a:gd name="T79" fmla="*/ 76 h 80"/>
                <a:gd name="T80" fmla="*/ 0 w 63"/>
                <a:gd name="T81" fmla="*/ 76 h 80"/>
                <a:gd name="T82" fmla="*/ 0 w 63"/>
                <a:gd name="T83" fmla="*/ 77 h 80"/>
                <a:gd name="T84" fmla="*/ 2 w 63"/>
                <a:gd name="T85" fmla="*/ 79 h 80"/>
                <a:gd name="T86" fmla="*/ 2 w 63"/>
                <a:gd name="T87" fmla="*/ 79 h 80"/>
                <a:gd name="T88" fmla="*/ 7 w 63"/>
                <a:gd name="T89" fmla="*/ 80 h 80"/>
                <a:gd name="T90" fmla="*/ 14 w 63"/>
                <a:gd name="T91" fmla="*/ 79 h 80"/>
                <a:gd name="T92" fmla="*/ 14 w 63"/>
                <a:gd name="T93" fmla="*/ 79 h 80"/>
                <a:gd name="T94" fmla="*/ 16 w 63"/>
                <a:gd name="T95" fmla="*/ 79 h 80"/>
                <a:gd name="T96" fmla="*/ 16 w 63"/>
                <a:gd name="T97" fmla="*/ 77 h 80"/>
                <a:gd name="T98" fmla="*/ 16 w 63"/>
                <a:gd name="T99" fmla="*/ 73 h 80"/>
                <a:gd name="T100" fmla="*/ 16 w 63"/>
                <a:gd name="T101" fmla="*/ 73 h 80"/>
                <a:gd name="T102" fmla="*/ 16 w 63"/>
                <a:gd name="T103" fmla="*/ 31 h 80"/>
                <a:gd name="T104" fmla="*/ 16 w 63"/>
                <a:gd name="T105" fmla="*/ 31 h 80"/>
                <a:gd name="T106" fmla="*/ 17 w 63"/>
                <a:gd name="T107" fmla="*/ 31 h 80"/>
                <a:gd name="T108" fmla="*/ 17 w 63"/>
                <a:gd name="T109" fmla="*/ 31 h 80"/>
                <a:gd name="T110" fmla="*/ 30 w 63"/>
                <a:gd name="T111" fmla="*/ 51 h 80"/>
                <a:gd name="T112" fmla="*/ 41 w 63"/>
                <a:gd name="T113" fmla="*/ 72 h 80"/>
                <a:gd name="T114" fmla="*/ 41 w 63"/>
                <a:gd name="T115" fmla="*/ 72 h 80"/>
                <a:gd name="T116" fmla="*/ 45 w 63"/>
                <a:gd name="T117" fmla="*/ 76 h 80"/>
                <a:gd name="T118" fmla="*/ 48 w 63"/>
                <a:gd name="T119" fmla="*/ 79 h 80"/>
                <a:gd name="T120" fmla="*/ 53 w 63"/>
                <a:gd name="T121" fmla="*/ 80 h 80"/>
                <a:gd name="T122" fmla="*/ 58 w 63"/>
                <a:gd name="T123" fmla="*/ 80 h 80"/>
                <a:gd name="T124" fmla="*/ 58 w 63"/>
                <a:gd name="T12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80">
                  <a:moveTo>
                    <a:pt x="58" y="80"/>
                  </a:move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7" y="80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30" y="51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3" y="80"/>
                  </a:lnTo>
                  <a:lnTo>
                    <a:pt x="58" y="80"/>
                  </a:lnTo>
                  <a:lnTo>
                    <a:pt x="58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" name="Freeform 132"/>
            <p:cNvSpPr>
              <a:spLocks/>
            </p:cNvSpPr>
            <p:nvPr/>
          </p:nvSpPr>
          <p:spPr bwMode="auto">
            <a:xfrm>
              <a:off x="11955171" y="3578714"/>
              <a:ext cx="33338" cy="42862"/>
            </a:xfrm>
            <a:custGeom>
              <a:avLst/>
              <a:gdLst>
                <a:gd name="T0" fmla="*/ 15 w 63"/>
                <a:gd name="T1" fmla="*/ 75 h 80"/>
                <a:gd name="T2" fmla="*/ 15 w 63"/>
                <a:gd name="T3" fmla="*/ 35 h 80"/>
                <a:gd name="T4" fmla="*/ 17 w 63"/>
                <a:gd name="T5" fmla="*/ 31 h 80"/>
                <a:gd name="T6" fmla="*/ 20 w 63"/>
                <a:gd name="T7" fmla="*/ 37 h 80"/>
                <a:gd name="T8" fmla="*/ 31 w 63"/>
                <a:gd name="T9" fmla="*/ 54 h 80"/>
                <a:gd name="T10" fmla="*/ 42 w 63"/>
                <a:gd name="T11" fmla="*/ 72 h 80"/>
                <a:gd name="T12" fmla="*/ 48 w 63"/>
                <a:gd name="T13" fmla="*/ 79 h 80"/>
                <a:gd name="T14" fmla="*/ 56 w 63"/>
                <a:gd name="T15" fmla="*/ 80 h 80"/>
                <a:gd name="T16" fmla="*/ 60 w 63"/>
                <a:gd name="T17" fmla="*/ 80 h 80"/>
                <a:gd name="T18" fmla="*/ 63 w 63"/>
                <a:gd name="T19" fmla="*/ 77 h 80"/>
                <a:gd name="T20" fmla="*/ 63 w 63"/>
                <a:gd name="T21" fmla="*/ 73 h 80"/>
                <a:gd name="T22" fmla="*/ 63 w 63"/>
                <a:gd name="T23" fmla="*/ 10 h 80"/>
                <a:gd name="T24" fmla="*/ 62 w 63"/>
                <a:gd name="T25" fmla="*/ 2 h 80"/>
                <a:gd name="T26" fmla="*/ 53 w 63"/>
                <a:gd name="T27" fmla="*/ 0 h 80"/>
                <a:gd name="T28" fmla="*/ 51 w 63"/>
                <a:gd name="T29" fmla="*/ 0 h 80"/>
                <a:gd name="T30" fmla="*/ 48 w 63"/>
                <a:gd name="T31" fmla="*/ 3 h 80"/>
                <a:gd name="T32" fmla="*/ 48 w 63"/>
                <a:gd name="T33" fmla="*/ 6 h 80"/>
                <a:gd name="T34" fmla="*/ 48 w 63"/>
                <a:gd name="T35" fmla="*/ 45 h 80"/>
                <a:gd name="T36" fmla="*/ 48 w 63"/>
                <a:gd name="T37" fmla="*/ 51 h 80"/>
                <a:gd name="T38" fmla="*/ 45 w 63"/>
                <a:gd name="T39" fmla="*/ 49 h 80"/>
                <a:gd name="T40" fmla="*/ 45 w 63"/>
                <a:gd name="T41" fmla="*/ 48 h 80"/>
                <a:gd name="T42" fmla="*/ 21 w 63"/>
                <a:gd name="T43" fmla="*/ 9 h 80"/>
                <a:gd name="T44" fmla="*/ 18 w 63"/>
                <a:gd name="T45" fmla="*/ 4 h 80"/>
                <a:gd name="T46" fmla="*/ 10 w 63"/>
                <a:gd name="T47" fmla="*/ 0 h 80"/>
                <a:gd name="T48" fmla="*/ 4 w 63"/>
                <a:gd name="T49" fmla="*/ 0 h 80"/>
                <a:gd name="T50" fmla="*/ 0 w 63"/>
                <a:gd name="T51" fmla="*/ 4 h 80"/>
                <a:gd name="T52" fmla="*/ 0 w 63"/>
                <a:gd name="T53" fmla="*/ 76 h 80"/>
                <a:gd name="T54" fmla="*/ 1 w 63"/>
                <a:gd name="T55" fmla="*/ 79 h 80"/>
                <a:gd name="T56" fmla="*/ 4 w 63"/>
                <a:gd name="T57" fmla="*/ 80 h 80"/>
                <a:gd name="T58" fmla="*/ 10 w 63"/>
                <a:gd name="T59" fmla="*/ 80 h 80"/>
                <a:gd name="T60" fmla="*/ 14 w 63"/>
                <a:gd name="T61" fmla="*/ 79 h 80"/>
                <a:gd name="T62" fmla="*/ 15 w 63"/>
                <a:gd name="T6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15" y="75"/>
                  </a:moveTo>
                  <a:lnTo>
                    <a:pt x="15" y="7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3"/>
                  </a:lnTo>
                  <a:lnTo>
                    <a:pt x="63" y="73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2" y="2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" name="Freeform 133"/>
            <p:cNvSpPr>
              <a:spLocks/>
            </p:cNvSpPr>
            <p:nvPr/>
          </p:nvSpPr>
          <p:spPr bwMode="auto">
            <a:xfrm>
              <a:off x="12334583" y="3645389"/>
              <a:ext cx="33338" cy="41275"/>
            </a:xfrm>
            <a:custGeom>
              <a:avLst/>
              <a:gdLst>
                <a:gd name="T0" fmla="*/ 53 w 62"/>
                <a:gd name="T1" fmla="*/ 0 h 79"/>
                <a:gd name="T2" fmla="*/ 53 w 62"/>
                <a:gd name="T3" fmla="*/ 0 h 79"/>
                <a:gd name="T4" fmla="*/ 51 w 62"/>
                <a:gd name="T5" fmla="*/ 0 h 79"/>
                <a:gd name="T6" fmla="*/ 49 w 62"/>
                <a:gd name="T7" fmla="*/ 2 h 79"/>
                <a:gd name="T8" fmla="*/ 48 w 62"/>
                <a:gd name="T9" fmla="*/ 3 h 79"/>
                <a:gd name="T10" fmla="*/ 48 w 62"/>
                <a:gd name="T11" fmla="*/ 6 h 79"/>
                <a:gd name="T12" fmla="*/ 48 w 62"/>
                <a:gd name="T13" fmla="*/ 6 h 79"/>
                <a:gd name="T14" fmla="*/ 48 w 62"/>
                <a:gd name="T15" fmla="*/ 44 h 79"/>
                <a:gd name="T16" fmla="*/ 48 w 62"/>
                <a:gd name="T17" fmla="*/ 44 h 79"/>
                <a:gd name="T18" fmla="*/ 48 w 62"/>
                <a:gd name="T19" fmla="*/ 46 h 79"/>
                <a:gd name="T20" fmla="*/ 46 w 62"/>
                <a:gd name="T21" fmla="*/ 51 h 79"/>
                <a:gd name="T22" fmla="*/ 46 w 62"/>
                <a:gd name="T23" fmla="*/ 51 h 79"/>
                <a:gd name="T24" fmla="*/ 34 w 62"/>
                <a:gd name="T25" fmla="*/ 30 h 79"/>
                <a:gd name="T26" fmla="*/ 21 w 62"/>
                <a:gd name="T27" fmla="*/ 9 h 79"/>
                <a:gd name="T28" fmla="*/ 21 w 62"/>
                <a:gd name="T29" fmla="*/ 9 h 79"/>
                <a:gd name="T30" fmla="*/ 18 w 62"/>
                <a:gd name="T31" fmla="*/ 4 h 79"/>
                <a:gd name="T32" fmla="*/ 14 w 62"/>
                <a:gd name="T33" fmla="*/ 2 h 79"/>
                <a:gd name="T34" fmla="*/ 10 w 62"/>
                <a:gd name="T35" fmla="*/ 0 h 79"/>
                <a:gd name="T36" fmla="*/ 6 w 62"/>
                <a:gd name="T37" fmla="*/ 0 h 79"/>
                <a:gd name="T38" fmla="*/ 6 w 62"/>
                <a:gd name="T39" fmla="*/ 0 h 79"/>
                <a:gd name="T40" fmla="*/ 3 w 62"/>
                <a:gd name="T41" fmla="*/ 0 h 79"/>
                <a:gd name="T42" fmla="*/ 1 w 62"/>
                <a:gd name="T43" fmla="*/ 2 h 79"/>
                <a:gd name="T44" fmla="*/ 0 w 62"/>
                <a:gd name="T45" fmla="*/ 3 h 79"/>
                <a:gd name="T46" fmla="*/ 0 w 62"/>
                <a:gd name="T47" fmla="*/ 6 h 79"/>
                <a:gd name="T48" fmla="*/ 0 w 62"/>
                <a:gd name="T49" fmla="*/ 6 h 79"/>
                <a:gd name="T50" fmla="*/ 0 w 62"/>
                <a:gd name="T51" fmla="*/ 73 h 79"/>
                <a:gd name="T52" fmla="*/ 0 w 62"/>
                <a:gd name="T53" fmla="*/ 73 h 79"/>
                <a:gd name="T54" fmla="*/ 0 w 62"/>
                <a:gd name="T55" fmla="*/ 77 h 79"/>
                <a:gd name="T56" fmla="*/ 1 w 62"/>
                <a:gd name="T57" fmla="*/ 79 h 79"/>
                <a:gd name="T58" fmla="*/ 7 w 62"/>
                <a:gd name="T59" fmla="*/ 79 h 79"/>
                <a:gd name="T60" fmla="*/ 7 w 62"/>
                <a:gd name="T61" fmla="*/ 79 h 79"/>
                <a:gd name="T62" fmla="*/ 13 w 62"/>
                <a:gd name="T63" fmla="*/ 79 h 79"/>
                <a:gd name="T64" fmla="*/ 14 w 62"/>
                <a:gd name="T65" fmla="*/ 77 h 79"/>
                <a:gd name="T66" fmla="*/ 14 w 62"/>
                <a:gd name="T67" fmla="*/ 73 h 79"/>
                <a:gd name="T68" fmla="*/ 14 w 62"/>
                <a:gd name="T69" fmla="*/ 73 h 79"/>
                <a:gd name="T70" fmla="*/ 14 w 62"/>
                <a:gd name="T71" fmla="*/ 37 h 79"/>
                <a:gd name="T72" fmla="*/ 14 w 62"/>
                <a:gd name="T73" fmla="*/ 37 h 79"/>
                <a:gd name="T74" fmla="*/ 14 w 62"/>
                <a:gd name="T75" fmla="*/ 34 h 79"/>
                <a:gd name="T76" fmla="*/ 16 w 62"/>
                <a:gd name="T77" fmla="*/ 31 h 79"/>
                <a:gd name="T78" fmla="*/ 16 w 62"/>
                <a:gd name="T79" fmla="*/ 31 h 79"/>
                <a:gd name="T80" fmla="*/ 18 w 62"/>
                <a:gd name="T81" fmla="*/ 34 h 79"/>
                <a:gd name="T82" fmla="*/ 20 w 62"/>
                <a:gd name="T83" fmla="*/ 37 h 79"/>
                <a:gd name="T84" fmla="*/ 20 w 62"/>
                <a:gd name="T85" fmla="*/ 37 h 79"/>
                <a:gd name="T86" fmla="*/ 31 w 62"/>
                <a:gd name="T87" fmla="*/ 53 h 79"/>
                <a:gd name="T88" fmla="*/ 41 w 62"/>
                <a:gd name="T89" fmla="*/ 72 h 79"/>
                <a:gd name="T90" fmla="*/ 41 w 62"/>
                <a:gd name="T91" fmla="*/ 72 h 79"/>
                <a:gd name="T92" fmla="*/ 44 w 62"/>
                <a:gd name="T93" fmla="*/ 75 h 79"/>
                <a:gd name="T94" fmla="*/ 48 w 62"/>
                <a:gd name="T95" fmla="*/ 77 h 79"/>
                <a:gd name="T96" fmla="*/ 51 w 62"/>
                <a:gd name="T97" fmla="*/ 79 h 79"/>
                <a:gd name="T98" fmla="*/ 56 w 62"/>
                <a:gd name="T99" fmla="*/ 79 h 79"/>
                <a:gd name="T100" fmla="*/ 56 w 62"/>
                <a:gd name="T101" fmla="*/ 79 h 79"/>
                <a:gd name="T102" fmla="*/ 59 w 62"/>
                <a:gd name="T103" fmla="*/ 79 h 79"/>
                <a:gd name="T104" fmla="*/ 62 w 62"/>
                <a:gd name="T105" fmla="*/ 77 h 79"/>
                <a:gd name="T106" fmla="*/ 62 w 62"/>
                <a:gd name="T107" fmla="*/ 76 h 79"/>
                <a:gd name="T108" fmla="*/ 62 w 62"/>
                <a:gd name="T109" fmla="*/ 73 h 79"/>
                <a:gd name="T110" fmla="*/ 62 w 62"/>
                <a:gd name="T111" fmla="*/ 73 h 79"/>
                <a:gd name="T112" fmla="*/ 62 w 62"/>
                <a:gd name="T113" fmla="*/ 10 h 79"/>
                <a:gd name="T114" fmla="*/ 62 w 62"/>
                <a:gd name="T115" fmla="*/ 10 h 79"/>
                <a:gd name="T116" fmla="*/ 62 w 62"/>
                <a:gd name="T117" fmla="*/ 4 h 79"/>
                <a:gd name="T118" fmla="*/ 62 w 62"/>
                <a:gd name="T119" fmla="*/ 2 h 79"/>
                <a:gd name="T120" fmla="*/ 59 w 62"/>
                <a:gd name="T121" fmla="*/ 0 h 79"/>
                <a:gd name="T122" fmla="*/ 53 w 62"/>
                <a:gd name="T123" fmla="*/ 0 h 79"/>
                <a:gd name="T124" fmla="*/ 53 w 62"/>
                <a:gd name="T12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79">
                  <a:moveTo>
                    <a:pt x="53" y="0"/>
                  </a:move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6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34" y="30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3"/>
                  </a:lnTo>
                  <a:lnTo>
                    <a:pt x="41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48" y="77"/>
                  </a:lnTo>
                  <a:lnTo>
                    <a:pt x="51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" name="Freeform 134"/>
            <p:cNvSpPr>
              <a:spLocks/>
            </p:cNvSpPr>
            <p:nvPr/>
          </p:nvSpPr>
          <p:spPr bwMode="auto">
            <a:xfrm>
              <a:off x="11858333" y="3578714"/>
              <a:ext cx="33338" cy="42862"/>
            </a:xfrm>
            <a:custGeom>
              <a:avLst/>
              <a:gdLst>
                <a:gd name="T0" fmla="*/ 56 w 63"/>
                <a:gd name="T1" fmla="*/ 0 h 80"/>
                <a:gd name="T2" fmla="*/ 49 w 63"/>
                <a:gd name="T3" fmla="*/ 3 h 80"/>
                <a:gd name="T4" fmla="*/ 48 w 63"/>
                <a:gd name="T5" fmla="*/ 6 h 80"/>
                <a:gd name="T6" fmla="*/ 49 w 63"/>
                <a:gd name="T7" fmla="*/ 45 h 80"/>
                <a:gd name="T8" fmla="*/ 48 w 63"/>
                <a:gd name="T9" fmla="*/ 51 h 80"/>
                <a:gd name="T10" fmla="*/ 45 w 63"/>
                <a:gd name="T11" fmla="*/ 49 h 80"/>
                <a:gd name="T12" fmla="*/ 44 w 63"/>
                <a:gd name="T13" fmla="*/ 46 h 80"/>
                <a:gd name="T14" fmla="*/ 20 w 63"/>
                <a:gd name="T15" fmla="*/ 7 h 80"/>
                <a:gd name="T16" fmla="*/ 16 w 63"/>
                <a:gd name="T17" fmla="*/ 2 h 80"/>
                <a:gd name="T18" fmla="*/ 9 w 63"/>
                <a:gd name="T19" fmla="*/ 0 h 80"/>
                <a:gd name="T20" fmla="*/ 4 w 63"/>
                <a:gd name="T21" fmla="*/ 0 h 80"/>
                <a:gd name="T22" fmla="*/ 0 w 63"/>
                <a:gd name="T23" fmla="*/ 4 h 80"/>
                <a:gd name="T24" fmla="*/ 0 w 63"/>
                <a:gd name="T25" fmla="*/ 9 h 80"/>
                <a:gd name="T26" fmla="*/ 0 w 63"/>
                <a:gd name="T27" fmla="*/ 72 h 80"/>
                <a:gd name="T28" fmla="*/ 2 w 63"/>
                <a:gd name="T29" fmla="*/ 79 h 80"/>
                <a:gd name="T30" fmla="*/ 10 w 63"/>
                <a:gd name="T31" fmla="*/ 80 h 80"/>
                <a:gd name="T32" fmla="*/ 13 w 63"/>
                <a:gd name="T33" fmla="*/ 80 h 80"/>
                <a:gd name="T34" fmla="*/ 16 w 63"/>
                <a:gd name="T35" fmla="*/ 77 h 80"/>
                <a:gd name="T36" fmla="*/ 16 w 63"/>
                <a:gd name="T37" fmla="*/ 75 h 80"/>
                <a:gd name="T38" fmla="*/ 16 w 63"/>
                <a:gd name="T39" fmla="*/ 37 h 80"/>
                <a:gd name="T40" fmla="*/ 16 w 63"/>
                <a:gd name="T41" fmla="*/ 31 h 80"/>
                <a:gd name="T42" fmla="*/ 18 w 63"/>
                <a:gd name="T43" fmla="*/ 34 h 80"/>
                <a:gd name="T44" fmla="*/ 20 w 63"/>
                <a:gd name="T45" fmla="*/ 37 h 80"/>
                <a:gd name="T46" fmla="*/ 42 w 63"/>
                <a:gd name="T47" fmla="*/ 72 h 80"/>
                <a:gd name="T48" fmla="*/ 45 w 63"/>
                <a:gd name="T49" fmla="*/ 76 h 80"/>
                <a:gd name="T50" fmla="*/ 52 w 63"/>
                <a:gd name="T51" fmla="*/ 80 h 80"/>
                <a:gd name="T52" fmla="*/ 58 w 63"/>
                <a:gd name="T53" fmla="*/ 80 h 80"/>
                <a:gd name="T54" fmla="*/ 63 w 63"/>
                <a:gd name="T55" fmla="*/ 77 h 80"/>
                <a:gd name="T56" fmla="*/ 63 w 63"/>
                <a:gd name="T57" fmla="*/ 75 h 80"/>
                <a:gd name="T58" fmla="*/ 63 w 63"/>
                <a:gd name="T59" fmla="*/ 6 h 80"/>
                <a:gd name="T60" fmla="*/ 62 w 63"/>
                <a:gd name="T61" fmla="*/ 2 h 80"/>
                <a:gd name="T62" fmla="*/ 56 w 63"/>
                <a:gd name="T6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0">
                  <a:moveTo>
                    <a:pt x="56" y="0"/>
                  </a:moveTo>
                  <a:lnTo>
                    <a:pt x="56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8" y="34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31" y="54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5" y="76"/>
                  </a:lnTo>
                  <a:lnTo>
                    <a:pt x="48" y="79"/>
                  </a:lnTo>
                  <a:lnTo>
                    <a:pt x="52" y="80"/>
                  </a:lnTo>
                  <a:lnTo>
                    <a:pt x="58" y="80"/>
                  </a:lnTo>
                  <a:lnTo>
                    <a:pt x="58" y="80"/>
                  </a:lnTo>
                  <a:lnTo>
                    <a:pt x="62" y="79"/>
                  </a:lnTo>
                  <a:lnTo>
                    <a:pt x="63" y="77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" name="Freeform 135"/>
            <p:cNvSpPr>
              <a:spLocks/>
            </p:cNvSpPr>
            <p:nvPr/>
          </p:nvSpPr>
          <p:spPr bwMode="auto">
            <a:xfrm>
              <a:off x="12053596" y="3578714"/>
              <a:ext cx="31750" cy="42862"/>
            </a:xfrm>
            <a:custGeom>
              <a:avLst/>
              <a:gdLst>
                <a:gd name="T0" fmla="*/ 55 w 60"/>
                <a:gd name="T1" fmla="*/ 66 h 80"/>
                <a:gd name="T2" fmla="*/ 31 w 60"/>
                <a:gd name="T3" fmla="*/ 66 h 80"/>
                <a:gd name="T4" fmla="*/ 19 w 60"/>
                <a:gd name="T5" fmla="*/ 65 h 80"/>
                <a:gd name="T6" fmla="*/ 17 w 60"/>
                <a:gd name="T7" fmla="*/ 62 h 80"/>
                <a:gd name="T8" fmla="*/ 15 w 60"/>
                <a:gd name="T9" fmla="*/ 51 h 80"/>
                <a:gd name="T10" fmla="*/ 17 w 60"/>
                <a:gd name="T11" fmla="*/ 48 h 80"/>
                <a:gd name="T12" fmla="*/ 18 w 60"/>
                <a:gd name="T13" fmla="*/ 45 h 80"/>
                <a:gd name="T14" fmla="*/ 21 w 60"/>
                <a:gd name="T15" fmla="*/ 45 h 80"/>
                <a:gd name="T16" fmla="*/ 50 w 60"/>
                <a:gd name="T17" fmla="*/ 45 h 80"/>
                <a:gd name="T18" fmla="*/ 55 w 60"/>
                <a:gd name="T19" fmla="*/ 44 h 80"/>
                <a:gd name="T20" fmla="*/ 56 w 60"/>
                <a:gd name="T21" fmla="*/ 38 h 80"/>
                <a:gd name="T22" fmla="*/ 53 w 60"/>
                <a:gd name="T23" fmla="*/ 32 h 80"/>
                <a:gd name="T24" fmla="*/ 50 w 60"/>
                <a:gd name="T25" fmla="*/ 31 h 80"/>
                <a:gd name="T26" fmla="*/ 28 w 60"/>
                <a:gd name="T27" fmla="*/ 31 h 80"/>
                <a:gd name="T28" fmla="*/ 17 w 60"/>
                <a:gd name="T29" fmla="*/ 31 h 80"/>
                <a:gd name="T30" fmla="*/ 15 w 60"/>
                <a:gd name="T31" fmla="*/ 20 h 80"/>
                <a:gd name="T32" fmla="*/ 17 w 60"/>
                <a:gd name="T33" fmla="*/ 17 h 80"/>
                <a:gd name="T34" fmla="*/ 18 w 60"/>
                <a:gd name="T35" fmla="*/ 14 h 80"/>
                <a:gd name="T36" fmla="*/ 21 w 60"/>
                <a:gd name="T37" fmla="*/ 14 h 80"/>
                <a:gd name="T38" fmla="*/ 53 w 60"/>
                <a:gd name="T39" fmla="*/ 14 h 80"/>
                <a:gd name="T40" fmla="*/ 57 w 60"/>
                <a:gd name="T41" fmla="*/ 13 h 80"/>
                <a:gd name="T42" fmla="*/ 59 w 60"/>
                <a:gd name="T43" fmla="*/ 7 h 80"/>
                <a:gd name="T44" fmla="*/ 57 w 60"/>
                <a:gd name="T45" fmla="*/ 3 h 80"/>
                <a:gd name="T46" fmla="*/ 53 w 60"/>
                <a:gd name="T47" fmla="*/ 0 h 80"/>
                <a:gd name="T48" fmla="*/ 5 w 60"/>
                <a:gd name="T49" fmla="*/ 0 h 80"/>
                <a:gd name="T50" fmla="*/ 3 w 60"/>
                <a:gd name="T51" fmla="*/ 0 h 80"/>
                <a:gd name="T52" fmla="*/ 0 w 60"/>
                <a:gd name="T53" fmla="*/ 3 h 80"/>
                <a:gd name="T54" fmla="*/ 0 w 60"/>
                <a:gd name="T55" fmla="*/ 6 h 80"/>
                <a:gd name="T56" fmla="*/ 0 w 60"/>
                <a:gd name="T57" fmla="*/ 39 h 80"/>
                <a:gd name="T58" fmla="*/ 0 w 60"/>
                <a:gd name="T59" fmla="*/ 75 h 80"/>
                <a:gd name="T60" fmla="*/ 3 w 60"/>
                <a:gd name="T61" fmla="*/ 80 h 80"/>
                <a:gd name="T62" fmla="*/ 4 w 60"/>
                <a:gd name="T63" fmla="*/ 80 h 80"/>
                <a:gd name="T64" fmla="*/ 55 w 60"/>
                <a:gd name="T65" fmla="*/ 80 h 80"/>
                <a:gd name="T66" fmla="*/ 60 w 60"/>
                <a:gd name="T67" fmla="*/ 79 h 80"/>
                <a:gd name="T68" fmla="*/ 60 w 60"/>
                <a:gd name="T69" fmla="*/ 73 h 80"/>
                <a:gd name="T70" fmla="*/ 59 w 60"/>
                <a:gd name="T71" fmla="*/ 66 h 80"/>
                <a:gd name="T72" fmla="*/ 55 w 60"/>
                <a:gd name="T73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80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2"/>
                  </a:lnTo>
                  <a:lnTo>
                    <a:pt x="15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3" y="45"/>
                  </a:lnTo>
                  <a:lnTo>
                    <a:pt x="55" y="44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5" y="34"/>
                  </a:lnTo>
                  <a:lnTo>
                    <a:pt x="53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5" y="2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60" y="79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" name="Freeform 136"/>
            <p:cNvSpPr>
              <a:spLocks/>
            </p:cNvSpPr>
            <p:nvPr/>
          </p:nvSpPr>
          <p:spPr bwMode="auto">
            <a:xfrm>
              <a:off x="12406021" y="3578714"/>
              <a:ext cx="31750" cy="42862"/>
            </a:xfrm>
            <a:custGeom>
              <a:avLst/>
              <a:gdLst>
                <a:gd name="T0" fmla="*/ 55 w 61"/>
                <a:gd name="T1" fmla="*/ 66 h 80"/>
                <a:gd name="T2" fmla="*/ 33 w 61"/>
                <a:gd name="T3" fmla="*/ 66 h 80"/>
                <a:gd name="T4" fmla="*/ 20 w 61"/>
                <a:gd name="T5" fmla="*/ 65 h 80"/>
                <a:gd name="T6" fmla="*/ 17 w 61"/>
                <a:gd name="T7" fmla="*/ 62 h 80"/>
                <a:gd name="T8" fmla="*/ 17 w 61"/>
                <a:gd name="T9" fmla="*/ 51 h 80"/>
                <a:gd name="T10" fmla="*/ 17 w 61"/>
                <a:gd name="T11" fmla="*/ 48 h 80"/>
                <a:gd name="T12" fmla="*/ 20 w 61"/>
                <a:gd name="T13" fmla="*/ 45 h 80"/>
                <a:gd name="T14" fmla="*/ 23 w 61"/>
                <a:gd name="T15" fmla="*/ 45 h 80"/>
                <a:gd name="T16" fmla="*/ 52 w 61"/>
                <a:gd name="T17" fmla="*/ 45 h 80"/>
                <a:gd name="T18" fmla="*/ 57 w 61"/>
                <a:gd name="T19" fmla="*/ 42 h 80"/>
                <a:gd name="T20" fmla="*/ 57 w 61"/>
                <a:gd name="T21" fmla="*/ 38 h 80"/>
                <a:gd name="T22" fmla="*/ 55 w 61"/>
                <a:gd name="T23" fmla="*/ 32 h 80"/>
                <a:gd name="T24" fmla="*/ 51 w 61"/>
                <a:gd name="T25" fmla="*/ 31 h 80"/>
                <a:gd name="T26" fmla="*/ 28 w 61"/>
                <a:gd name="T27" fmla="*/ 31 h 80"/>
                <a:gd name="T28" fmla="*/ 19 w 61"/>
                <a:gd name="T29" fmla="*/ 31 h 80"/>
                <a:gd name="T30" fmla="*/ 17 w 61"/>
                <a:gd name="T31" fmla="*/ 20 h 80"/>
                <a:gd name="T32" fmla="*/ 17 w 61"/>
                <a:gd name="T33" fmla="*/ 17 h 80"/>
                <a:gd name="T34" fmla="*/ 20 w 61"/>
                <a:gd name="T35" fmla="*/ 14 h 80"/>
                <a:gd name="T36" fmla="*/ 23 w 61"/>
                <a:gd name="T37" fmla="*/ 14 h 80"/>
                <a:gd name="T38" fmla="*/ 54 w 61"/>
                <a:gd name="T39" fmla="*/ 14 h 80"/>
                <a:gd name="T40" fmla="*/ 59 w 61"/>
                <a:gd name="T41" fmla="*/ 11 h 80"/>
                <a:gd name="T42" fmla="*/ 59 w 61"/>
                <a:gd name="T43" fmla="*/ 7 h 80"/>
                <a:gd name="T44" fmla="*/ 58 w 61"/>
                <a:gd name="T45" fmla="*/ 2 h 80"/>
                <a:gd name="T46" fmla="*/ 55 w 61"/>
                <a:gd name="T47" fmla="*/ 0 h 80"/>
                <a:gd name="T48" fmla="*/ 6 w 61"/>
                <a:gd name="T49" fmla="*/ 0 h 80"/>
                <a:gd name="T50" fmla="*/ 2 w 61"/>
                <a:gd name="T51" fmla="*/ 2 h 80"/>
                <a:gd name="T52" fmla="*/ 0 w 61"/>
                <a:gd name="T53" fmla="*/ 6 h 80"/>
                <a:gd name="T54" fmla="*/ 0 w 61"/>
                <a:gd name="T55" fmla="*/ 39 h 80"/>
                <a:gd name="T56" fmla="*/ 0 w 61"/>
                <a:gd name="T57" fmla="*/ 75 h 80"/>
                <a:gd name="T58" fmla="*/ 2 w 61"/>
                <a:gd name="T59" fmla="*/ 79 h 80"/>
                <a:gd name="T60" fmla="*/ 6 w 61"/>
                <a:gd name="T61" fmla="*/ 80 h 80"/>
                <a:gd name="T62" fmla="*/ 57 w 61"/>
                <a:gd name="T63" fmla="*/ 80 h 80"/>
                <a:gd name="T64" fmla="*/ 59 w 61"/>
                <a:gd name="T65" fmla="*/ 80 h 80"/>
                <a:gd name="T66" fmla="*/ 61 w 61"/>
                <a:gd name="T67" fmla="*/ 73 h 80"/>
                <a:gd name="T68" fmla="*/ 61 w 61"/>
                <a:gd name="T69" fmla="*/ 68 h 80"/>
                <a:gd name="T70" fmla="*/ 55 w 61"/>
                <a:gd name="T7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80">
                  <a:moveTo>
                    <a:pt x="55" y="66"/>
                  </a:moveTo>
                  <a:lnTo>
                    <a:pt x="55" y="66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5" y="44"/>
                  </a:lnTo>
                  <a:lnTo>
                    <a:pt x="57" y="42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7" y="34"/>
                  </a:lnTo>
                  <a:lnTo>
                    <a:pt x="55" y="32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27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7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8" y="14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57" y="80"/>
                  </a:lnTo>
                  <a:lnTo>
                    <a:pt x="57" y="80"/>
                  </a:lnTo>
                  <a:lnTo>
                    <a:pt x="59" y="80"/>
                  </a:lnTo>
                  <a:lnTo>
                    <a:pt x="61" y="79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" name="Freeform 137"/>
            <p:cNvSpPr>
              <a:spLocks/>
            </p:cNvSpPr>
            <p:nvPr/>
          </p:nvSpPr>
          <p:spPr bwMode="auto">
            <a:xfrm>
              <a:off x="12448883" y="3578714"/>
              <a:ext cx="33338" cy="44450"/>
            </a:xfrm>
            <a:custGeom>
              <a:avLst/>
              <a:gdLst>
                <a:gd name="T0" fmla="*/ 51 w 63"/>
                <a:gd name="T1" fmla="*/ 36 h 83"/>
                <a:gd name="T2" fmla="*/ 37 w 63"/>
                <a:gd name="T3" fmla="*/ 32 h 83"/>
                <a:gd name="T4" fmla="*/ 28 w 63"/>
                <a:gd name="T5" fmla="*/ 29 h 83"/>
                <a:gd name="T6" fmla="*/ 21 w 63"/>
                <a:gd name="T7" fmla="*/ 26 h 83"/>
                <a:gd name="T8" fmla="*/ 18 w 63"/>
                <a:gd name="T9" fmla="*/ 22 h 83"/>
                <a:gd name="T10" fmla="*/ 21 w 63"/>
                <a:gd name="T11" fmla="*/ 17 h 83"/>
                <a:gd name="T12" fmla="*/ 24 w 63"/>
                <a:gd name="T13" fmla="*/ 15 h 83"/>
                <a:gd name="T14" fmla="*/ 34 w 63"/>
                <a:gd name="T15" fmla="*/ 14 h 83"/>
                <a:gd name="T16" fmla="*/ 44 w 63"/>
                <a:gd name="T17" fmla="*/ 18 h 83"/>
                <a:gd name="T18" fmla="*/ 45 w 63"/>
                <a:gd name="T19" fmla="*/ 21 h 83"/>
                <a:gd name="T20" fmla="*/ 49 w 63"/>
                <a:gd name="T21" fmla="*/ 25 h 83"/>
                <a:gd name="T22" fmla="*/ 58 w 63"/>
                <a:gd name="T23" fmla="*/ 25 h 83"/>
                <a:gd name="T24" fmla="*/ 61 w 63"/>
                <a:gd name="T25" fmla="*/ 24 h 83"/>
                <a:gd name="T26" fmla="*/ 62 w 63"/>
                <a:gd name="T27" fmla="*/ 19 h 83"/>
                <a:gd name="T28" fmla="*/ 56 w 63"/>
                <a:gd name="T29" fmla="*/ 10 h 83"/>
                <a:gd name="T30" fmla="*/ 48 w 63"/>
                <a:gd name="T31" fmla="*/ 3 h 83"/>
                <a:gd name="T32" fmla="*/ 39 w 63"/>
                <a:gd name="T33" fmla="*/ 1 h 83"/>
                <a:gd name="T34" fmla="*/ 24 w 63"/>
                <a:gd name="T35" fmla="*/ 1 h 83"/>
                <a:gd name="T36" fmla="*/ 17 w 63"/>
                <a:gd name="T37" fmla="*/ 3 h 83"/>
                <a:gd name="T38" fmla="*/ 7 w 63"/>
                <a:gd name="T39" fmla="*/ 10 h 83"/>
                <a:gd name="T40" fmla="*/ 3 w 63"/>
                <a:gd name="T41" fmla="*/ 21 h 83"/>
                <a:gd name="T42" fmla="*/ 3 w 63"/>
                <a:gd name="T43" fmla="*/ 26 h 83"/>
                <a:gd name="T44" fmla="*/ 9 w 63"/>
                <a:gd name="T45" fmla="*/ 38 h 83"/>
                <a:gd name="T46" fmla="*/ 14 w 63"/>
                <a:gd name="T47" fmla="*/ 40 h 83"/>
                <a:gd name="T48" fmla="*/ 28 w 63"/>
                <a:gd name="T49" fmla="*/ 46 h 83"/>
                <a:gd name="T50" fmla="*/ 35 w 63"/>
                <a:gd name="T51" fmla="*/ 47 h 83"/>
                <a:gd name="T52" fmla="*/ 42 w 63"/>
                <a:gd name="T53" fmla="*/ 50 h 83"/>
                <a:gd name="T54" fmla="*/ 48 w 63"/>
                <a:gd name="T55" fmla="*/ 56 h 83"/>
                <a:gd name="T56" fmla="*/ 45 w 63"/>
                <a:gd name="T57" fmla="*/ 64 h 83"/>
                <a:gd name="T58" fmla="*/ 42 w 63"/>
                <a:gd name="T59" fmla="*/ 66 h 83"/>
                <a:gd name="T60" fmla="*/ 31 w 63"/>
                <a:gd name="T61" fmla="*/ 69 h 83"/>
                <a:gd name="T62" fmla="*/ 23 w 63"/>
                <a:gd name="T63" fmla="*/ 66 h 83"/>
                <a:gd name="T64" fmla="*/ 18 w 63"/>
                <a:gd name="T65" fmla="*/ 60 h 83"/>
                <a:gd name="T66" fmla="*/ 16 w 63"/>
                <a:gd name="T67" fmla="*/ 56 h 83"/>
                <a:gd name="T68" fmla="*/ 10 w 63"/>
                <a:gd name="T69" fmla="*/ 55 h 83"/>
                <a:gd name="T70" fmla="*/ 6 w 63"/>
                <a:gd name="T71" fmla="*/ 55 h 83"/>
                <a:gd name="T72" fmla="*/ 2 w 63"/>
                <a:gd name="T73" fmla="*/ 56 h 83"/>
                <a:gd name="T74" fmla="*/ 0 w 63"/>
                <a:gd name="T75" fmla="*/ 60 h 83"/>
                <a:gd name="T76" fmla="*/ 3 w 63"/>
                <a:gd name="T77" fmla="*/ 66 h 83"/>
                <a:gd name="T78" fmla="*/ 9 w 63"/>
                <a:gd name="T79" fmla="*/ 74 h 83"/>
                <a:gd name="T80" fmla="*/ 16 w 63"/>
                <a:gd name="T81" fmla="*/ 78 h 83"/>
                <a:gd name="T82" fmla="*/ 34 w 63"/>
                <a:gd name="T83" fmla="*/ 83 h 83"/>
                <a:gd name="T84" fmla="*/ 42 w 63"/>
                <a:gd name="T85" fmla="*/ 81 h 83"/>
                <a:gd name="T86" fmla="*/ 51 w 63"/>
                <a:gd name="T87" fmla="*/ 78 h 83"/>
                <a:gd name="T88" fmla="*/ 61 w 63"/>
                <a:gd name="T89" fmla="*/ 70 h 83"/>
                <a:gd name="T90" fmla="*/ 63 w 63"/>
                <a:gd name="T91" fmla="*/ 57 h 83"/>
                <a:gd name="T92" fmla="*/ 63 w 63"/>
                <a:gd name="T93" fmla="*/ 50 h 83"/>
                <a:gd name="T94" fmla="*/ 56 w 63"/>
                <a:gd name="T95" fmla="*/ 40 h 83"/>
                <a:gd name="T96" fmla="*/ 51 w 63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51" y="36"/>
                  </a:moveTo>
                  <a:lnTo>
                    <a:pt x="51" y="36"/>
                  </a:lnTo>
                  <a:lnTo>
                    <a:pt x="44" y="33"/>
                  </a:lnTo>
                  <a:lnTo>
                    <a:pt x="37" y="32"/>
                  </a:lnTo>
                  <a:lnTo>
                    <a:pt x="37" y="32"/>
                  </a:lnTo>
                  <a:lnTo>
                    <a:pt x="28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7" y="14"/>
                  </a:lnTo>
                  <a:lnTo>
                    <a:pt x="34" y="14"/>
                  </a:lnTo>
                  <a:lnTo>
                    <a:pt x="41" y="17"/>
                  </a:lnTo>
                  <a:lnTo>
                    <a:pt x="44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1" y="24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9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21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5" y="47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38" y="69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3" y="66"/>
                  </a:lnTo>
                  <a:lnTo>
                    <a:pt x="20" y="64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2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42" y="81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6" y="74"/>
                  </a:lnTo>
                  <a:lnTo>
                    <a:pt x="61" y="70"/>
                  </a:lnTo>
                  <a:lnTo>
                    <a:pt x="63" y="64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3" y="50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" name="Freeform 138"/>
            <p:cNvSpPr>
              <a:spLocks/>
            </p:cNvSpPr>
            <p:nvPr/>
          </p:nvSpPr>
          <p:spPr bwMode="auto">
            <a:xfrm>
              <a:off x="12286958" y="3578714"/>
              <a:ext cx="33338" cy="44450"/>
            </a:xfrm>
            <a:custGeom>
              <a:avLst/>
              <a:gdLst>
                <a:gd name="T0" fmla="*/ 33 w 63"/>
                <a:gd name="T1" fmla="*/ 83 h 83"/>
                <a:gd name="T2" fmla="*/ 41 w 63"/>
                <a:gd name="T3" fmla="*/ 81 h 83"/>
                <a:gd name="T4" fmla="*/ 48 w 63"/>
                <a:gd name="T5" fmla="*/ 80 h 83"/>
                <a:gd name="T6" fmla="*/ 59 w 63"/>
                <a:gd name="T7" fmla="*/ 71 h 83"/>
                <a:gd name="T8" fmla="*/ 63 w 63"/>
                <a:gd name="T9" fmla="*/ 59 h 83"/>
                <a:gd name="T10" fmla="*/ 63 w 63"/>
                <a:gd name="T11" fmla="*/ 52 h 83"/>
                <a:gd name="T12" fmla="*/ 56 w 63"/>
                <a:gd name="T13" fmla="*/ 40 h 83"/>
                <a:gd name="T14" fmla="*/ 49 w 63"/>
                <a:gd name="T15" fmla="*/ 36 h 83"/>
                <a:gd name="T16" fmla="*/ 33 w 63"/>
                <a:gd name="T17" fmla="*/ 31 h 83"/>
                <a:gd name="T18" fmla="*/ 27 w 63"/>
                <a:gd name="T19" fmla="*/ 29 h 83"/>
                <a:gd name="T20" fmla="*/ 21 w 63"/>
                <a:gd name="T21" fmla="*/ 26 h 83"/>
                <a:gd name="T22" fmla="*/ 19 w 63"/>
                <a:gd name="T23" fmla="*/ 22 h 83"/>
                <a:gd name="T24" fmla="*/ 20 w 63"/>
                <a:gd name="T25" fmla="*/ 17 h 83"/>
                <a:gd name="T26" fmla="*/ 23 w 63"/>
                <a:gd name="T27" fmla="*/ 15 h 83"/>
                <a:gd name="T28" fmla="*/ 34 w 63"/>
                <a:gd name="T29" fmla="*/ 14 h 83"/>
                <a:gd name="T30" fmla="*/ 42 w 63"/>
                <a:gd name="T31" fmla="*/ 18 h 83"/>
                <a:gd name="T32" fmla="*/ 45 w 63"/>
                <a:gd name="T33" fmla="*/ 21 h 83"/>
                <a:gd name="T34" fmla="*/ 51 w 63"/>
                <a:gd name="T35" fmla="*/ 25 h 83"/>
                <a:gd name="T36" fmla="*/ 56 w 63"/>
                <a:gd name="T37" fmla="*/ 25 h 83"/>
                <a:gd name="T38" fmla="*/ 59 w 63"/>
                <a:gd name="T39" fmla="*/ 24 h 83"/>
                <a:gd name="T40" fmla="*/ 62 w 63"/>
                <a:gd name="T41" fmla="*/ 21 h 83"/>
                <a:gd name="T42" fmla="*/ 61 w 63"/>
                <a:gd name="T43" fmla="*/ 18 h 83"/>
                <a:gd name="T44" fmla="*/ 56 w 63"/>
                <a:gd name="T45" fmla="*/ 10 h 83"/>
                <a:gd name="T46" fmla="*/ 48 w 63"/>
                <a:gd name="T47" fmla="*/ 3 h 83"/>
                <a:gd name="T48" fmla="*/ 40 w 63"/>
                <a:gd name="T49" fmla="*/ 1 h 83"/>
                <a:gd name="T50" fmla="*/ 24 w 63"/>
                <a:gd name="T51" fmla="*/ 1 h 83"/>
                <a:gd name="T52" fmla="*/ 16 w 63"/>
                <a:gd name="T53" fmla="*/ 3 h 83"/>
                <a:gd name="T54" fmla="*/ 7 w 63"/>
                <a:gd name="T55" fmla="*/ 10 h 83"/>
                <a:gd name="T56" fmla="*/ 3 w 63"/>
                <a:gd name="T57" fmla="*/ 19 h 83"/>
                <a:gd name="T58" fmla="*/ 3 w 63"/>
                <a:gd name="T59" fmla="*/ 26 h 83"/>
                <a:gd name="T60" fmla="*/ 7 w 63"/>
                <a:gd name="T61" fmla="*/ 35 h 83"/>
                <a:gd name="T62" fmla="*/ 11 w 63"/>
                <a:gd name="T63" fmla="*/ 39 h 83"/>
                <a:gd name="T64" fmla="*/ 27 w 63"/>
                <a:gd name="T65" fmla="*/ 46 h 83"/>
                <a:gd name="T66" fmla="*/ 42 w 63"/>
                <a:gd name="T67" fmla="*/ 50 h 83"/>
                <a:gd name="T68" fmla="*/ 47 w 63"/>
                <a:gd name="T69" fmla="*/ 53 h 83"/>
                <a:gd name="T70" fmla="*/ 48 w 63"/>
                <a:gd name="T71" fmla="*/ 60 h 83"/>
                <a:gd name="T72" fmla="*/ 45 w 63"/>
                <a:gd name="T73" fmla="*/ 64 h 83"/>
                <a:gd name="T74" fmla="*/ 38 w 63"/>
                <a:gd name="T75" fmla="*/ 69 h 83"/>
                <a:gd name="T76" fmla="*/ 26 w 63"/>
                <a:gd name="T77" fmla="*/ 67 h 83"/>
                <a:gd name="T78" fmla="*/ 20 w 63"/>
                <a:gd name="T79" fmla="*/ 63 h 83"/>
                <a:gd name="T80" fmla="*/ 17 w 63"/>
                <a:gd name="T81" fmla="*/ 60 h 83"/>
                <a:gd name="T82" fmla="*/ 13 w 63"/>
                <a:gd name="T83" fmla="*/ 55 h 83"/>
                <a:gd name="T84" fmla="*/ 6 w 63"/>
                <a:gd name="T85" fmla="*/ 55 h 83"/>
                <a:gd name="T86" fmla="*/ 3 w 63"/>
                <a:gd name="T87" fmla="*/ 55 h 83"/>
                <a:gd name="T88" fmla="*/ 0 w 63"/>
                <a:gd name="T89" fmla="*/ 59 h 83"/>
                <a:gd name="T90" fmla="*/ 0 w 63"/>
                <a:gd name="T91" fmla="*/ 62 h 83"/>
                <a:gd name="T92" fmla="*/ 7 w 63"/>
                <a:gd name="T93" fmla="*/ 74 h 83"/>
                <a:gd name="T94" fmla="*/ 21 w 63"/>
                <a:gd name="T95" fmla="*/ 81 h 83"/>
                <a:gd name="T96" fmla="*/ 33 w 63"/>
                <a:gd name="T9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" h="83">
                  <a:moveTo>
                    <a:pt x="33" y="83"/>
                  </a:moveTo>
                  <a:lnTo>
                    <a:pt x="33" y="83"/>
                  </a:lnTo>
                  <a:lnTo>
                    <a:pt x="41" y="81"/>
                  </a:lnTo>
                  <a:lnTo>
                    <a:pt x="41" y="81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5" y="77"/>
                  </a:lnTo>
                  <a:lnTo>
                    <a:pt x="59" y="71"/>
                  </a:lnTo>
                  <a:lnTo>
                    <a:pt x="62" y="6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2"/>
                  </a:lnTo>
                  <a:lnTo>
                    <a:pt x="61" y="45"/>
                  </a:lnTo>
                  <a:lnTo>
                    <a:pt x="56" y="40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3" y="15"/>
                  </a:lnTo>
                  <a:lnTo>
                    <a:pt x="26" y="14"/>
                  </a:lnTo>
                  <a:lnTo>
                    <a:pt x="34" y="14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7" y="2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6"/>
                  </a:lnTo>
                  <a:lnTo>
                    <a:pt x="4" y="31"/>
                  </a:lnTo>
                  <a:lnTo>
                    <a:pt x="7" y="35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27" y="46"/>
                  </a:lnTo>
                  <a:lnTo>
                    <a:pt x="27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7" y="53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1" y="67"/>
                  </a:lnTo>
                  <a:lnTo>
                    <a:pt x="38" y="69"/>
                  </a:lnTo>
                  <a:lnTo>
                    <a:pt x="30" y="69"/>
                  </a:lnTo>
                  <a:lnTo>
                    <a:pt x="26" y="67"/>
                  </a:lnTo>
                  <a:lnTo>
                    <a:pt x="23" y="66"/>
                  </a:lnTo>
                  <a:lnTo>
                    <a:pt x="20" y="63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56"/>
                  </a:lnTo>
                  <a:lnTo>
                    <a:pt x="13" y="55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3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4" y="70"/>
                  </a:lnTo>
                  <a:lnTo>
                    <a:pt x="7" y="74"/>
                  </a:lnTo>
                  <a:lnTo>
                    <a:pt x="11" y="77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" name="Freeform 139"/>
            <p:cNvSpPr>
              <a:spLocks/>
            </p:cNvSpPr>
            <p:nvPr/>
          </p:nvSpPr>
          <p:spPr bwMode="auto">
            <a:xfrm>
              <a:off x="12494921" y="3578714"/>
              <a:ext cx="33338" cy="44450"/>
            </a:xfrm>
            <a:custGeom>
              <a:avLst/>
              <a:gdLst>
                <a:gd name="T0" fmla="*/ 50 w 64"/>
                <a:gd name="T1" fmla="*/ 36 h 83"/>
                <a:gd name="T2" fmla="*/ 33 w 64"/>
                <a:gd name="T3" fmla="*/ 31 h 83"/>
                <a:gd name="T4" fmla="*/ 28 w 64"/>
                <a:gd name="T5" fmla="*/ 29 h 83"/>
                <a:gd name="T6" fmla="*/ 22 w 64"/>
                <a:gd name="T7" fmla="*/ 26 h 83"/>
                <a:gd name="T8" fmla="*/ 18 w 64"/>
                <a:gd name="T9" fmla="*/ 22 h 83"/>
                <a:gd name="T10" fmla="*/ 21 w 64"/>
                <a:gd name="T11" fmla="*/ 17 h 83"/>
                <a:gd name="T12" fmla="*/ 24 w 64"/>
                <a:gd name="T13" fmla="*/ 15 h 83"/>
                <a:gd name="T14" fmla="*/ 33 w 64"/>
                <a:gd name="T15" fmla="*/ 14 h 83"/>
                <a:gd name="T16" fmla="*/ 43 w 64"/>
                <a:gd name="T17" fmla="*/ 18 h 83"/>
                <a:gd name="T18" fmla="*/ 45 w 64"/>
                <a:gd name="T19" fmla="*/ 21 h 83"/>
                <a:gd name="T20" fmla="*/ 50 w 64"/>
                <a:gd name="T21" fmla="*/ 25 h 83"/>
                <a:gd name="T22" fmla="*/ 57 w 64"/>
                <a:gd name="T23" fmla="*/ 25 h 83"/>
                <a:gd name="T24" fmla="*/ 59 w 64"/>
                <a:gd name="T25" fmla="*/ 24 h 83"/>
                <a:gd name="T26" fmla="*/ 62 w 64"/>
                <a:gd name="T27" fmla="*/ 21 h 83"/>
                <a:gd name="T28" fmla="*/ 62 w 64"/>
                <a:gd name="T29" fmla="*/ 19 h 83"/>
                <a:gd name="T30" fmla="*/ 56 w 64"/>
                <a:gd name="T31" fmla="*/ 10 h 83"/>
                <a:gd name="T32" fmla="*/ 47 w 64"/>
                <a:gd name="T33" fmla="*/ 4 h 83"/>
                <a:gd name="T34" fmla="*/ 40 w 64"/>
                <a:gd name="T35" fmla="*/ 1 h 83"/>
                <a:gd name="T36" fmla="*/ 24 w 64"/>
                <a:gd name="T37" fmla="*/ 1 h 83"/>
                <a:gd name="T38" fmla="*/ 17 w 64"/>
                <a:gd name="T39" fmla="*/ 3 h 83"/>
                <a:gd name="T40" fmla="*/ 7 w 64"/>
                <a:gd name="T41" fmla="*/ 10 h 83"/>
                <a:gd name="T42" fmla="*/ 3 w 64"/>
                <a:gd name="T43" fmla="*/ 19 h 83"/>
                <a:gd name="T44" fmla="*/ 3 w 64"/>
                <a:gd name="T45" fmla="*/ 25 h 83"/>
                <a:gd name="T46" fmla="*/ 7 w 64"/>
                <a:gd name="T47" fmla="*/ 36 h 83"/>
                <a:gd name="T48" fmla="*/ 12 w 64"/>
                <a:gd name="T49" fmla="*/ 40 h 83"/>
                <a:gd name="T50" fmla="*/ 26 w 64"/>
                <a:gd name="T51" fmla="*/ 46 h 83"/>
                <a:gd name="T52" fmla="*/ 42 w 64"/>
                <a:gd name="T53" fmla="*/ 50 h 83"/>
                <a:gd name="T54" fmla="*/ 46 w 64"/>
                <a:gd name="T55" fmla="*/ 53 h 83"/>
                <a:gd name="T56" fmla="*/ 47 w 64"/>
                <a:gd name="T57" fmla="*/ 60 h 83"/>
                <a:gd name="T58" fmla="*/ 45 w 64"/>
                <a:gd name="T59" fmla="*/ 64 h 83"/>
                <a:gd name="T60" fmla="*/ 38 w 64"/>
                <a:gd name="T61" fmla="*/ 69 h 83"/>
                <a:gd name="T62" fmla="*/ 22 w 64"/>
                <a:gd name="T63" fmla="*/ 66 h 83"/>
                <a:gd name="T64" fmla="*/ 18 w 64"/>
                <a:gd name="T65" fmla="*/ 60 h 83"/>
                <a:gd name="T66" fmla="*/ 15 w 64"/>
                <a:gd name="T67" fmla="*/ 56 h 83"/>
                <a:gd name="T68" fmla="*/ 10 w 64"/>
                <a:gd name="T69" fmla="*/ 55 h 83"/>
                <a:gd name="T70" fmla="*/ 5 w 64"/>
                <a:gd name="T71" fmla="*/ 55 h 83"/>
                <a:gd name="T72" fmla="*/ 1 w 64"/>
                <a:gd name="T73" fmla="*/ 56 h 83"/>
                <a:gd name="T74" fmla="*/ 1 w 64"/>
                <a:gd name="T75" fmla="*/ 60 h 83"/>
                <a:gd name="T76" fmla="*/ 3 w 64"/>
                <a:gd name="T77" fmla="*/ 66 h 83"/>
                <a:gd name="T78" fmla="*/ 8 w 64"/>
                <a:gd name="T79" fmla="*/ 74 h 83"/>
                <a:gd name="T80" fmla="*/ 17 w 64"/>
                <a:gd name="T81" fmla="*/ 78 h 83"/>
                <a:gd name="T82" fmla="*/ 33 w 64"/>
                <a:gd name="T83" fmla="*/ 83 h 83"/>
                <a:gd name="T84" fmla="*/ 42 w 64"/>
                <a:gd name="T85" fmla="*/ 81 h 83"/>
                <a:gd name="T86" fmla="*/ 50 w 64"/>
                <a:gd name="T87" fmla="*/ 78 h 83"/>
                <a:gd name="T88" fmla="*/ 60 w 64"/>
                <a:gd name="T89" fmla="*/ 70 h 83"/>
                <a:gd name="T90" fmla="*/ 64 w 64"/>
                <a:gd name="T91" fmla="*/ 56 h 83"/>
                <a:gd name="T92" fmla="*/ 63 w 64"/>
                <a:gd name="T93" fmla="*/ 50 h 83"/>
                <a:gd name="T94" fmla="*/ 56 w 64"/>
                <a:gd name="T95" fmla="*/ 40 h 83"/>
                <a:gd name="T96" fmla="*/ 50 w 64"/>
                <a:gd name="T97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83">
                  <a:moveTo>
                    <a:pt x="50" y="36"/>
                  </a:moveTo>
                  <a:lnTo>
                    <a:pt x="50" y="36"/>
                  </a:lnTo>
                  <a:lnTo>
                    <a:pt x="42" y="33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33" y="14"/>
                  </a:lnTo>
                  <a:lnTo>
                    <a:pt x="40" y="17"/>
                  </a:lnTo>
                  <a:lnTo>
                    <a:pt x="43" y="18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6" y="24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2" y="21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1"/>
                  </a:lnTo>
                  <a:lnTo>
                    <a:pt x="32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4" y="31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9" y="43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6" y="53"/>
                  </a:lnTo>
                  <a:lnTo>
                    <a:pt x="47" y="56"/>
                  </a:lnTo>
                  <a:lnTo>
                    <a:pt x="47" y="60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2" y="67"/>
                  </a:lnTo>
                  <a:lnTo>
                    <a:pt x="38" y="69"/>
                  </a:lnTo>
                  <a:lnTo>
                    <a:pt x="29" y="69"/>
                  </a:lnTo>
                  <a:lnTo>
                    <a:pt x="22" y="66"/>
                  </a:lnTo>
                  <a:lnTo>
                    <a:pt x="19" y="63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5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4"/>
                  </a:lnTo>
                  <a:lnTo>
                    <a:pt x="11" y="77"/>
                  </a:lnTo>
                  <a:lnTo>
                    <a:pt x="17" y="78"/>
                  </a:lnTo>
                  <a:lnTo>
                    <a:pt x="21" y="81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42" y="81"/>
                  </a:lnTo>
                  <a:lnTo>
                    <a:pt x="50" y="78"/>
                  </a:lnTo>
                  <a:lnTo>
                    <a:pt x="50" y="78"/>
                  </a:lnTo>
                  <a:lnTo>
                    <a:pt x="56" y="74"/>
                  </a:lnTo>
                  <a:lnTo>
                    <a:pt x="60" y="70"/>
                  </a:lnTo>
                  <a:lnTo>
                    <a:pt x="63" y="63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3" y="50"/>
                  </a:lnTo>
                  <a:lnTo>
                    <a:pt x="60" y="45"/>
                  </a:lnTo>
                  <a:lnTo>
                    <a:pt x="56" y="40"/>
                  </a:lnTo>
                  <a:lnTo>
                    <a:pt x="50" y="36"/>
                  </a:lnTo>
                  <a:lnTo>
                    <a:pt x="5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" name="Freeform 140"/>
            <p:cNvSpPr>
              <a:spLocks/>
            </p:cNvSpPr>
            <p:nvPr/>
          </p:nvSpPr>
          <p:spPr bwMode="auto">
            <a:xfrm>
              <a:off x="11958346" y="3645389"/>
              <a:ext cx="31750" cy="41275"/>
            </a:xfrm>
            <a:custGeom>
              <a:avLst/>
              <a:gdLst>
                <a:gd name="T0" fmla="*/ 56 w 60"/>
                <a:gd name="T1" fmla="*/ 66 h 79"/>
                <a:gd name="T2" fmla="*/ 32 w 60"/>
                <a:gd name="T3" fmla="*/ 66 h 79"/>
                <a:gd name="T4" fmla="*/ 19 w 60"/>
                <a:gd name="T5" fmla="*/ 65 h 79"/>
                <a:gd name="T6" fmla="*/ 16 w 60"/>
                <a:gd name="T7" fmla="*/ 62 h 79"/>
                <a:gd name="T8" fmla="*/ 16 w 60"/>
                <a:gd name="T9" fmla="*/ 51 h 79"/>
                <a:gd name="T10" fmla="*/ 16 w 60"/>
                <a:gd name="T11" fmla="*/ 46 h 79"/>
                <a:gd name="T12" fmla="*/ 19 w 60"/>
                <a:gd name="T13" fmla="*/ 44 h 79"/>
                <a:gd name="T14" fmla="*/ 22 w 60"/>
                <a:gd name="T15" fmla="*/ 44 h 79"/>
                <a:gd name="T16" fmla="*/ 50 w 60"/>
                <a:gd name="T17" fmla="*/ 44 h 79"/>
                <a:gd name="T18" fmla="*/ 56 w 60"/>
                <a:gd name="T19" fmla="*/ 42 h 79"/>
                <a:gd name="T20" fmla="*/ 56 w 60"/>
                <a:gd name="T21" fmla="*/ 37 h 79"/>
                <a:gd name="T22" fmla="*/ 54 w 60"/>
                <a:gd name="T23" fmla="*/ 31 h 79"/>
                <a:gd name="T24" fmla="*/ 52 w 60"/>
                <a:gd name="T25" fmla="*/ 31 h 79"/>
                <a:gd name="T26" fmla="*/ 28 w 60"/>
                <a:gd name="T27" fmla="*/ 31 h 79"/>
                <a:gd name="T28" fmla="*/ 16 w 60"/>
                <a:gd name="T29" fmla="*/ 31 h 79"/>
                <a:gd name="T30" fmla="*/ 16 w 60"/>
                <a:gd name="T31" fmla="*/ 18 h 79"/>
                <a:gd name="T32" fmla="*/ 16 w 60"/>
                <a:gd name="T33" fmla="*/ 16 h 79"/>
                <a:gd name="T34" fmla="*/ 21 w 60"/>
                <a:gd name="T35" fmla="*/ 13 h 79"/>
                <a:gd name="T36" fmla="*/ 53 w 60"/>
                <a:gd name="T37" fmla="*/ 14 h 79"/>
                <a:gd name="T38" fmla="*/ 56 w 60"/>
                <a:gd name="T39" fmla="*/ 13 h 79"/>
                <a:gd name="T40" fmla="*/ 59 w 60"/>
                <a:gd name="T41" fmla="*/ 10 h 79"/>
                <a:gd name="T42" fmla="*/ 59 w 60"/>
                <a:gd name="T43" fmla="*/ 7 h 79"/>
                <a:gd name="T44" fmla="*/ 57 w 60"/>
                <a:gd name="T45" fmla="*/ 0 h 79"/>
                <a:gd name="T46" fmla="*/ 53 w 60"/>
                <a:gd name="T47" fmla="*/ 0 h 79"/>
                <a:gd name="T48" fmla="*/ 5 w 60"/>
                <a:gd name="T49" fmla="*/ 0 h 79"/>
                <a:gd name="T50" fmla="*/ 1 w 60"/>
                <a:gd name="T51" fmla="*/ 2 h 79"/>
                <a:gd name="T52" fmla="*/ 0 w 60"/>
                <a:gd name="T53" fmla="*/ 6 h 79"/>
                <a:gd name="T54" fmla="*/ 0 w 60"/>
                <a:gd name="T55" fmla="*/ 39 h 79"/>
                <a:gd name="T56" fmla="*/ 0 w 60"/>
                <a:gd name="T57" fmla="*/ 75 h 79"/>
                <a:gd name="T58" fmla="*/ 1 w 60"/>
                <a:gd name="T59" fmla="*/ 77 h 79"/>
                <a:gd name="T60" fmla="*/ 5 w 60"/>
                <a:gd name="T61" fmla="*/ 79 h 79"/>
                <a:gd name="T62" fmla="*/ 56 w 60"/>
                <a:gd name="T63" fmla="*/ 79 h 79"/>
                <a:gd name="T64" fmla="*/ 59 w 60"/>
                <a:gd name="T65" fmla="*/ 79 h 79"/>
                <a:gd name="T66" fmla="*/ 60 w 60"/>
                <a:gd name="T67" fmla="*/ 73 h 79"/>
                <a:gd name="T68" fmla="*/ 60 w 60"/>
                <a:gd name="T69" fmla="*/ 69 h 79"/>
                <a:gd name="T70" fmla="*/ 56 w 60"/>
                <a:gd name="T71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2" y="66"/>
                  </a:lnTo>
                  <a:lnTo>
                    <a:pt x="19" y="65"/>
                  </a:lnTo>
                  <a:lnTo>
                    <a:pt x="18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2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6" y="13"/>
                  </a:lnTo>
                  <a:lnTo>
                    <a:pt x="59" y="13"/>
                  </a:lnTo>
                  <a:lnTo>
                    <a:pt x="59" y="10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" name="Freeform 141"/>
            <p:cNvSpPr>
              <a:spLocks/>
            </p:cNvSpPr>
            <p:nvPr/>
          </p:nvSpPr>
          <p:spPr bwMode="auto">
            <a:xfrm>
              <a:off x="12288546" y="3645389"/>
              <a:ext cx="33338" cy="41275"/>
            </a:xfrm>
            <a:custGeom>
              <a:avLst/>
              <a:gdLst>
                <a:gd name="T0" fmla="*/ 56 w 62"/>
                <a:gd name="T1" fmla="*/ 66 h 79"/>
                <a:gd name="T2" fmla="*/ 32 w 62"/>
                <a:gd name="T3" fmla="*/ 66 h 79"/>
                <a:gd name="T4" fmla="*/ 21 w 62"/>
                <a:gd name="T5" fmla="*/ 65 h 79"/>
                <a:gd name="T6" fmla="*/ 17 w 62"/>
                <a:gd name="T7" fmla="*/ 62 h 79"/>
                <a:gd name="T8" fmla="*/ 17 w 62"/>
                <a:gd name="T9" fmla="*/ 49 h 79"/>
                <a:gd name="T10" fmla="*/ 17 w 62"/>
                <a:gd name="T11" fmla="*/ 46 h 79"/>
                <a:gd name="T12" fmla="*/ 20 w 62"/>
                <a:gd name="T13" fmla="*/ 45 h 79"/>
                <a:gd name="T14" fmla="*/ 23 w 62"/>
                <a:gd name="T15" fmla="*/ 44 h 79"/>
                <a:gd name="T16" fmla="*/ 51 w 62"/>
                <a:gd name="T17" fmla="*/ 44 h 79"/>
                <a:gd name="T18" fmla="*/ 55 w 62"/>
                <a:gd name="T19" fmla="*/ 44 h 79"/>
                <a:gd name="T20" fmla="*/ 56 w 62"/>
                <a:gd name="T21" fmla="*/ 38 h 79"/>
                <a:gd name="T22" fmla="*/ 56 w 62"/>
                <a:gd name="T23" fmla="*/ 35 h 79"/>
                <a:gd name="T24" fmla="*/ 53 w 62"/>
                <a:gd name="T25" fmla="*/ 31 h 79"/>
                <a:gd name="T26" fmla="*/ 51 w 62"/>
                <a:gd name="T27" fmla="*/ 31 h 79"/>
                <a:gd name="T28" fmla="*/ 28 w 62"/>
                <a:gd name="T29" fmla="*/ 31 h 79"/>
                <a:gd name="T30" fmla="*/ 18 w 62"/>
                <a:gd name="T31" fmla="*/ 31 h 79"/>
                <a:gd name="T32" fmla="*/ 17 w 62"/>
                <a:gd name="T33" fmla="*/ 18 h 79"/>
                <a:gd name="T34" fmla="*/ 17 w 62"/>
                <a:gd name="T35" fmla="*/ 16 h 79"/>
                <a:gd name="T36" fmla="*/ 20 w 62"/>
                <a:gd name="T37" fmla="*/ 14 h 79"/>
                <a:gd name="T38" fmla="*/ 23 w 62"/>
                <a:gd name="T39" fmla="*/ 13 h 79"/>
                <a:gd name="T40" fmla="*/ 53 w 62"/>
                <a:gd name="T41" fmla="*/ 14 h 79"/>
                <a:gd name="T42" fmla="*/ 59 w 62"/>
                <a:gd name="T43" fmla="*/ 11 h 79"/>
                <a:gd name="T44" fmla="*/ 59 w 62"/>
                <a:gd name="T45" fmla="*/ 7 h 79"/>
                <a:gd name="T46" fmla="*/ 58 w 62"/>
                <a:gd name="T47" fmla="*/ 0 h 79"/>
                <a:gd name="T48" fmla="*/ 53 w 62"/>
                <a:gd name="T49" fmla="*/ 0 h 79"/>
                <a:gd name="T50" fmla="*/ 7 w 62"/>
                <a:gd name="T51" fmla="*/ 0 h 79"/>
                <a:gd name="T52" fmla="*/ 1 w 62"/>
                <a:gd name="T53" fmla="*/ 2 h 79"/>
                <a:gd name="T54" fmla="*/ 0 w 62"/>
                <a:gd name="T55" fmla="*/ 7 h 79"/>
                <a:gd name="T56" fmla="*/ 1 w 62"/>
                <a:gd name="T57" fmla="*/ 39 h 79"/>
                <a:gd name="T58" fmla="*/ 0 w 62"/>
                <a:gd name="T59" fmla="*/ 73 h 79"/>
                <a:gd name="T60" fmla="*/ 1 w 62"/>
                <a:gd name="T61" fmla="*/ 76 h 79"/>
                <a:gd name="T62" fmla="*/ 3 w 62"/>
                <a:gd name="T63" fmla="*/ 79 h 79"/>
                <a:gd name="T64" fmla="*/ 6 w 62"/>
                <a:gd name="T65" fmla="*/ 79 h 79"/>
                <a:gd name="T66" fmla="*/ 56 w 62"/>
                <a:gd name="T67" fmla="*/ 79 h 79"/>
                <a:gd name="T68" fmla="*/ 60 w 62"/>
                <a:gd name="T69" fmla="*/ 77 h 79"/>
                <a:gd name="T70" fmla="*/ 62 w 62"/>
                <a:gd name="T71" fmla="*/ 73 h 79"/>
                <a:gd name="T72" fmla="*/ 59 w 62"/>
                <a:gd name="T73" fmla="*/ 66 h 79"/>
                <a:gd name="T74" fmla="*/ 56 w 62"/>
                <a:gd name="T75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79">
                  <a:moveTo>
                    <a:pt x="56" y="66"/>
                  </a:moveTo>
                  <a:lnTo>
                    <a:pt x="56" y="66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4" y="66"/>
                  </a:lnTo>
                  <a:lnTo>
                    <a:pt x="21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20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6" y="41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7" y="27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8" y="13"/>
                  </a:lnTo>
                  <a:lnTo>
                    <a:pt x="59" y="11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3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9" y="79"/>
                  </a:lnTo>
                  <a:lnTo>
                    <a:pt x="60" y="77"/>
                  </a:lnTo>
                  <a:lnTo>
                    <a:pt x="62" y="73"/>
                  </a:lnTo>
                  <a:lnTo>
                    <a:pt x="62" y="73"/>
                  </a:lnTo>
                  <a:lnTo>
                    <a:pt x="60" y="68"/>
                  </a:lnTo>
                  <a:lnTo>
                    <a:pt x="59" y="66"/>
                  </a:lnTo>
                  <a:lnTo>
                    <a:pt x="56" y="66"/>
                  </a:lnTo>
                  <a:lnTo>
                    <a:pt x="56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" name="Freeform 142"/>
            <p:cNvSpPr>
              <a:spLocks/>
            </p:cNvSpPr>
            <p:nvPr/>
          </p:nvSpPr>
          <p:spPr bwMode="auto">
            <a:xfrm>
              <a:off x="12050421" y="3645389"/>
              <a:ext cx="30163" cy="41275"/>
            </a:xfrm>
            <a:custGeom>
              <a:avLst/>
              <a:gdLst>
                <a:gd name="T0" fmla="*/ 55 w 59"/>
                <a:gd name="T1" fmla="*/ 66 h 79"/>
                <a:gd name="T2" fmla="*/ 31 w 59"/>
                <a:gd name="T3" fmla="*/ 66 h 79"/>
                <a:gd name="T4" fmla="*/ 20 w 59"/>
                <a:gd name="T5" fmla="*/ 65 h 79"/>
                <a:gd name="T6" fmla="*/ 16 w 59"/>
                <a:gd name="T7" fmla="*/ 62 h 79"/>
                <a:gd name="T8" fmla="*/ 16 w 59"/>
                <a:gd name="T9" fmla="*/ 49 h 79"/>
                <a:gd name="T10" fmla="*/ 16 w 59"/>
                <a:gd name="T11" fmla="*/ 46 h 79"/>
                <a:gd name="T12" fmla="*/ 18 w 59"/>
                <a:gd name="T13" fmla="*/ 44 h 79"/>
                <a:gd name="T14" fmla="*/ 21 w 59"/>
                <a:gd name="T15" fmla="*/ 44 h 79"/>
                <a:gd name="T16" fmla="*/ 51 w 59"/>
                <a:gd name="T17" fmla="*/ 44 h 79"/>
                <a:gd name="T18" fmla="*/ 55 w 59"/>
                <a:gd name="T19" fmla="*/ 42 h 79"/>
                <a:gd name="T20" fmla="*/ 55 w 59"/>
                <a:gd name="T21" fmla="*/ 37 h 79"/>
                <a:gd name="T22" fmla="*/ 54 w 59"/>
                <a:gd name="T23" fmla="*/ 31 h 79"/>
                <a:gd name="T24" fmla="*/ 51 w 59"/>
                <a:gd name="T25" fmla="*/ 31 h 79"/>
                <a:gd name="T26" fmla="*/ 28 w 59"/>
                <a:gd name="T27" fmla="*/ 31 h 79"/>
                <a:gd name="T28" fmla="*/ 17 w 59"/>
                <a:gd name="T29" fmla="*/ 31 h 79"/>
                <a:gd name="T30" fmla="*/ 16 w 59"/>
                <a:gd name="T31" fmla="*/ 18 h 79"/>
                <a:gd name="T32" fmla="*/ 16 w 59"/>
                <a:gd name="T33" fmla="*/ 16 h 79"/>
                <a:gd name="T34" fmla="*/ 18 w 59"/>
                <a:gd name="T35" fmla="*/ 14 h 79"/>
                <a:gd name="T36" fmla="*/ 21 w 59"/>
                <a:gd name="T37" fmla="*/ 13 h 79"/>
                <a:gd name="T38" fmla="*/ 54 w 59"/>
                <a:gd name="T39" fmla="*/ 14 h 79"/>
                <a:gd name="T40" fmla="*/ 58 w 59"/>
                <a:gd name="T41" fmla="*/ 11 h 79"/>
                <a:gd name="T42" fmla="*/ 58 w 59"/>
                <a:gd name="T43" fmla="*/ 7 h 79"/>
                <a:gd name="T44" fmla="*/ 56 w 59"/>
                <a:gd name="T45" fmla="*/ 2 h 79"/>
                <a:gd name="T46" fmla="*/ 54 w 59"/>
                <a:gd name="T47" fmla="*/ 0 h 79"/>
                <a:gd name="T48" fmla="*/ 4 w 59"/>
                <a:gd name="T49" fmla="*/ 0 h 79"/>
                <a:gd name="T50" fmla="*/ 0 w 59"/>
                <a:gd name="T51" fmla="*/ 2 h 79"/>
                <a:gd name="T52" fmla="*/ 0 w 59"/>
                <a:gd name="T53" fmla="*/ 6 h 79"/>
                <a:gd name="T54" fmla="*/ 0 w 59"/>
                <a:gd name="T55" fmla="*/ 39 h 79"/>
                <a:gd name="T56" fmla="*/ 0 w 59"/>
                <a:gd name="T57" fmla="*/ 75 h 79"/>
                <a:gd name="T58" fmla="*/ 4 w 59"/>
                <a:gd name="T59" fmla="*/ 79 h 79"/>
                <a:gd name="T60" fmla="*/ 55 w 59"/>
                <a:gd name="T61" fmla="*/ 79 h 79"/>
                <a:gd name="T62" fmla="*/ 58 w 59"/>
                <a:gd name="T63" fmla="*/ 79 h 79"/>
                <a:gd name="T64" fmla="*/ 59 w 59"/>
                <a:gd name="T65" fmla="*/ 73 h 79"/>
                <a:gd name="T66" fmla="*/ 59 w 59"/>
                <a:gd name="T67" fmla="*/ 68 h 79"/>
                <a:gd name="T68" fmla="*/ 55 w 59"/>
                <a:gd name="T69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79">
                  <a:moveTo>
                    <a:pt x="55" y="66"/>
                  </a:moveTo>
                  <a:lnTo>
                    <a:pt x="55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23" y="66"/>
                  </a:lnTo>
                  <a:lnTo>
                    <a:pt x="20" y="65"/>
                  </a:lnTo>
                  <a:lnTo>
                    <a:pt x="17" y="6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4" y="44"/>
                  </a:lnTo>
                  <a:lnTo>
                    <a:pt x="55" y="42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2"/>
                  </a:lnTo>
                  <a:lnTo>
                    <a:pt x="54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7" y="31"/>
                  </a:lnTo>
                  <a:lnTo>
                    <a:pt x="16" y="2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8" y="1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55" y="79"/>
                  </a:lnTo>
                  <a:lnTo>
                    <a:pt x="55" y="79"/>
                  </a:lnTo>
                  <a:lnTo>
                    <a:pt x="58" y="79"/>
                  </a:lnTo>
                  <a:lnTo>
                    <a:pt x="59" y="77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9" y="68"/>
                  </a:lnTo>
                  <a:lnTo>
                    <a:pt x="58" y="66"/>
                  </a:lnTo>
                  <a:lnTo>
                    <a:pt x="55" y="66"/>
                  </a:lnTo>
                  <a:lnTo>
                    <a:pt x="55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" name="Freeform 143"/>
            <p:cNvSpPr>
              <a:spLocks/>
            </p:cNvSpPr>
            <p:nvPr/>
          </p:nvSpPr>
          <p:spPr bwMode="auto">
            <a:xfrm>
              <a:off x="12240921" y="3578714"/>
              <a:ext cx="33338" cy="44450"/>
            </a:xfrm>
            <a:custGeom>
              <a:avLst/>
              <a:gdLst>
                <a:gd name="T0" fmla="*/ 0 w 63"/>
                <a:gd name="T1" fmla="*/ 31 h 82"/>
                <a:gd name="T2" fmla="*/ 0 w 63"/>
                <a:gd name="T3" fmla="*/ 31 h 82"/>
                <a:gd name="T4" fmla="*/ 0 w 63"/>
                <a:gd name="T5" fmla="*/ 51 h 82"/>
                <a:gd name="T6" fmla="*/ 0 w 63"/>
                <a:gd name="T7" fmla="*/ 51 h 82"/>
                <a:gd name="T8" fmla="*/ 0 w 63"/>
                <a:gd name="T9" fmla="*/ 58 h 82"/>
                <a:gd name="T10" fmla="*/ 0 w 63"/>
                <a:gd name="T11" fmla="*/ 58 h 82"/>
                <a:gd name="T12" fmla="*/ 3 w 63"/>
                <a:gd name="T13" fmla="*/ 66 h 82"/>
                <a:gd name="T14" fmla="*/ 7 w 63"/>
                <a:gd name="T15" fmla="*/ 72 h 82"/>
                <a:gd name="T16" fmla="*/ 12 w 63"/>
                <a:gd name="T17" fmla="*/ 77 h 82"/>
                <a:gd name="T18" fmla="*/ 20 w 63"/>
                <a:gd name="T19" fmla="*/ 80 h 82"/>
                <a:gd name="T20" fmla="*/ 20 w 63"/>
                <a:gd name="T21" fmla="*/ 80 h 82"/>
                <a:gd name="T22" fmla="*/ 31 w 63"/>
                <a:gd name="T23" fmla="*/ 82 h 82"/>
                <a:gd name="T24" fmla="*/ 41 w 63"/>
                <a:gd name="T25" fmla="*/ 80 h 82"/>
                <a:gd name="T26" fmla="*/ 41 w 63"/>
                <a:gd name="T27" fmla="*/ 80 h 82"/>
                <a:gd name="T28" fmla="*/ 49 w 63"/>
                <a:gd name="T29" fmla="*/ 77 h 82"/>
                <a:gd name="T30" fmla="*/ 56 w 63"/>
                <a:gd name="T31" fmla="*/ 73 h 82"/>
                <a:gd name="T32" fmla="*/ 60 w 63"/>
                <a:gd name="T33" fmla="*/ 66 h 82"/>
                <a:gd name="T34" fmla="*/ 62 w 63"/>
                <a:gd name="T35" fmla="*/ 58 h 82"/>
                <a:gd name="T36" fmla="*/ 62 w 63"/>
                <a:gd name="T37" fmla="*/ 58 h 82"/>
                <a:gd name="T38" fmla="*/ 63 w 63"/>
                <a:gd name="T39" fmla="*/ 31 h 82"/>
                <a:gd name="T40" fmla="*/ 63 w 63"/>
                <a:gd name="T41" fmla="*/ 4 h 82"/>
                <a:gd name="T42" fmla="*/ 63 w 63"/>
                <a:gd name="T43" fmla="*/ 4 h 82"/>
                <a:gd name="T44" fmla="*/ 62 w 63"/>
                <a:gd name="T45" fmla="*/ 2 h 82"/>
                <a:gd name="T46" fmla="*/ 60 w 63"/>
                <a:gd name="T47" fmla="*/ 0 h 82"/>
                <a:gd name="T48" fmla="*/ 60 w 63"/>
                <a:gd name="T49" fmla="*/ 0 h 82"/>
                <a:gd name="T50" fmla="*/ 55 w 63"/>
                <a:gd name="T51" fmla="*/ 0 h 82"/>
                <a:gd name="T52" fmla="*/ 50 w 63"/>
                <a:gd name="T53" fmla="*/ 0 h 82"/>
                <a:gd name="T54" fmla="*/ 48 w 63"/>
                <a:gd name="T55" fmla="*/ 4 h 82"/>
                <a:gd name="T56" fmla="*/ 48 w 63"/>
                <a:gd name="T57" fmla="*/ 10 h 82"/>
                <a:gd name="T58" fmla="*/ 48 w 63"/>
                <a:gd name="T59" fmla="*/ 10 h 82"/>
                <a:gd name="T60" fmla="*/ 48 w 63"/>
                <a:gd name="T61" fmla="*/ 32 h 82"/>
                <a:gd name="T62" fmla="*/ 46 w 63"/>
                <a:gd name="T63" fmla="*/ 56 h 82"/>
                <a:gd name="T64" fmla="*/ 46 w 63"/>
                <a:gd name="T65" fmla="*/ 56 h 82"/>
                <a:gd name="T66" fmla="*/ 45 w 63"/>
                <a:gd name="T67" fmla="*/ 61 h 82"/>
                <a:gd name="T68" fmla="*/ 43 w 63"/>
                <a:gd name="T69" fmla="*/ 63 h 82"/>
                <a:gd name="T70" fmla="*/ 41 w 63"/>
                <a:gd name="T71" fmla="*/ 65 h 82"/>
                <a:gd name="T72" fmla="*/ 36 w 63"/>
                <a:gd name="T73" fmla="*/ 66 h 82"/>
                <a:gd name="T74" fmla="*/ 36 w 63"/>
                <a:gd name="T75" fmla="*/ 66 h 82"/>
                <a:gd name="T76" fmla="*/ 28 w 63"/>
                <a:gd name="T77" fmla="*/ 68 h 82"/>
                <a:gd name="T78" fmla="*/ 25 w 63"/>
                <a:gd name="T79" fmla="*/ 66 h 82"/>
                <a:gd name="T80" fmla="*/ 22 w 63"/>
                <a:gd name="T81" fmla="*/ 65 h 82"/>
                <a:gd name="T82" fmla="*/ 20 w 63"/>
                <a:gd name="T83" fmla="*/ 62 h 82"/>
                <a:gd name="T84" fmla="*/ 18 w 63"/>
                <a:gd name="T85" fmla="*/ 59 h 82"/>
                <a:gd name="T86" fmla="*/ 15 w 63"/>
                <a:gd name="T87" fmla="*/ 51 h 82"/>
                <a:gd name="T88" fmla="*/ 15 w 63"/>
                <a:gd name="T89" fmla="*/ 51 h 82"/>
                <a:gd name="T90" fmla="*/ 15 w 63"/>
                <a:gd name="T91" fmla="*/ 10 h 82"/>
                <a:gd name="T92" fmla="*/ 15 w 63"/>
                <a:gd name="T93" fmla="*/ 10 h 82"/>
                <a:gd name="T94" fmla="*/ 15 w 63"/>
                <a:gd name="T95" fmla="*/ 4 h 82"/>
                <a:gd name="T96" fmla="*/ 15 w 63"/>
                <a:gd name="T97" fmla="*/ 2 h 82"/>
                <a:gd name="T98" fmla="*/ 12 w 63"/>
                <a:gd name="T99" fmla="*/ 0 h 82"/>
                <a:gd name="T100" fmla="*/ 5 w 63"/>
                <a:gd name="T101" fmla="*/ 0 h 82"/>
                <a:gd name="T102" fmla="*/ 5 w 63"/>
                <a:gd name="T103" fmla="*/ 0 h 82"/>
                <a:gd name="T104" fmla="*/ 3 w 63"/>
                <a:gd name="T105" fmla="*/ 0 h 82"/>
                <a:gd name="T106" fmla="*/ 1 w 63"/>
                <a:gd name="T107" fmla="*/ 2 h 82"/>
                <a:gd name="T108" fmla="*/ 0 w 63"/>
                <a:gd name="T109" fmla="*/ 4 h 82"/>
                <a:gd name="T110" fmla="*/ 0 w 63"/>
                <a:gd name="T111" fmla="*/ 7 h 82"/>
                <a:gd name="T112" fmla="*/ 0 w 63"/>
                <a:gd name="T113" fmla="*/ 7 h 82"/>
                <a:gd name="T114" fmla="*/ 0 w 63"/>
                <a:gd name="T115" fmla="*/ 31 h 82"/>
                <a:gd name="T116" fmla="*/ 0 w 63"/>
                <a:gd name="T117" fmla="*/ 31 h 82"/>
                <a:gd name="T118" fmla="*/ 0 w 63"/>
                <a:gd name="T119" fmla="*/ 31 h 82"/>
                <a:gd name="T120" fmla="*/ 0 w 63"/>
                <a:gd name="T121" fmla="*/ 3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82">
                  <a:moveTo>
                    <a:pt x="0" y="31"/>
                  </a:moveTo>
                  <a:lnTo>
                    <a:pt x="0" y="3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3" y="66"/>
                  </a:lnTo>
                  <a:lnTo>
                    <a:pt x="7" y="72"/>
                  </a:lnTo>
                  <a:lnTo>
                    <a:pt x="12" y="77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31" y="82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9" y="77"/>
                  </a:lnTo>
                  <a:lnTo>
                    <a:pt x="56" y="73"/>
                  </a:lnTo>
                  <a:lnTo>
                    <a:pt x="60" y="66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3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8" y="4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32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45" y="61"/>
                  </a:lnTo>
                  <a:lnTo>
                    <a:pt x="43" y="63"/>
                  </a:lnTo>
                  <a:lnTo>
                    <a:pt x="41" y="65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28" y="68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20" y="62"/>
                  </a:lnTo>
                  <a:lnTo>
                    <a:pt x="18" y="5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" name="Freeform 144"/>
            <p:cNvSpPr>
              <a:spLocks/>
            </p:cNvSpPr>
            <p:nvPr/>
          </p:nvSpPr>
          <p:spPr bwMode="auto">
            <a:xfrm>
              <a:off x="12002796" y="3578714"/>
              <a:ext cx="36513" cy="42862"/>
            </a:xfrm>
            <a:custGeom>
              <a:avLst/>
              <a:gdLst>
                <a:gd name="T0" fmla="*/ 52 w 69"/>
                <a:gd name="T1" fmla="*/ 57 h 81"/>
                <a:gd name="T2" fmla="*/ 47 w 69"/>
                <a:gd name="T3" fmla="*/ 66 h 81"/>
                <a:gd name="T4" fmla="*/ 36 w 69"/>
                <a:gd name="T5" fmla="*/ 69 h 81"/>
                <a:gd name="T6" fmla="*/ 31 w 69"/>
                <a:gd name="T7" fmla="*/ 67 h 81"/>
                <a:gd name="T8" fmla="*/ 23 w 69"/>
                <a:gd name="T9" fmla="*/ 62 h 81"/>
                <a:gd name="T10" fmla="*/ 20 w 69"/>
                <a:gd name="T11" fmla="*/ 56 h 81"/>
                <a:gd name="T12" fmla="*/ 17 w 69"/>
                <a:gd name="T13" fmla="*/ 42 h 81"/>
                <a:gd name="T14" fmla="*/ 19 w 69"/>
                <a:gd name="T15" fmla="*/ 28 h 81"/>
                <a:gd name="T16" fmla="*/ 21 w 69"/>
                <a:gd name="T17" fmla="*/ 22 h 81"/>
                <a:gd name="T18" fmla="*/ 30 w 69"/>
                <a:gd name="T19" fmla="*/ 15 h 81"/>
                <a:gd name="T20" fmla="*/ 36 w 69"/>
                <a:gd name="T21" fmla="*/ 14 h 81"/>
                <a:gd name="T22" fmla="*/ 45 w 69"/>
                <a:gd name="T23" fmla="*/ 15 h 81"/>
                <a:gd name="T24" fmla="*/ 52 w 69"/>
                <a:gd name="T25" fmla="*/ 24 h 81"/>
                <a:gd name="T26" fmla="*/ 54 w 69"/>
                <a:gd name="T27" fmla="*/ 26 h 81"/>
                <a:gd name="T28" fmla="*/ 57 w 69"/>
                <a:gd name="T29" fmla="*/ 26 h 81"/>
                <a:gd name="T30" fmla="*/ 66 w 69"/>
                <a:gd name="T31" fmla="*/ 25 h 81"/>
                <a:gd name="T32" fmla="*/ 68 w 69"/>
                <a:gd name="T33" fmla="*/ 22 h 81"/>
                <a:gd name="T34" fmla="*/ 68 w 69"/>
                <a:gd name="T35" fmla="*/ 17 h 81"/>
                <a:gd name="T36" fmla="*/ 64 w 69"/>
                <a:gd name="T37" fmla="*/ 11 h 81"/>
                <a:gd name="T38" fmla="*/ 58 w 69"/>
                <a:gd name="T39" fmla="*/ 5 h 81"/>
                <a:gd name="T40" fmla="*/ 44 w 69"/>
                <a:gd name="T41" fmla="*/ 0 h 81"/>
                <a:gd name="T42" fmla="*/ 28 w 69"/>
                <a:gd name="T43" fmla="*/ 1 h 81"/>
                <a:gd name="T44" fmla="*/ 14 w 69"/>
                <a:gd name="T45" fmla="*/ 8 h 81"/>
                <a:gd name="T46" fmla="*/ 6 w 69"/>
                <a:gd name="T47" fmla="*/ 19 h 81"/>
                <a:gd name="T48" fmla="*/ 3 w 69"/>
                <a:gd name="T49" fmla="*/ 26 h 81"/>
                <a:gd name="T50" fmla="*/ 0 w 69"/>
                <a:gd name="T51" fmla="*/ 42 h 81"/>
                <a:gd name="T52" fmla="*/ 2 w 69"/>
                <a:gd name="T53" fmla="*/ 50 h 81"/>
                <a:gd name="T54" fmla="*/ 3 w 69"/>
                <a:gd name="T55" fmla="*/ 57 h 81"/>
                <a:gd name="T56" fmla="*/ 14 w 69"/>
                <a:gd name="T57" fmla="*/ 74 h 81"/>
                <a:gd name="T58" fmla="*/ 33 w 69"/>
                <a:gd name="T59" fmla="*/ 81 h 81"/>
                <a:gd name="T60" fmla="*/ 43 w 69"/>
                <a:gd name="T61" fmla="*/ 81 h 81"/>
                <a:gd name="T62" fmla="*/ 61 w 69"/>
                <a:gd name="T63" fmla="*/ 74 h 81"/>
                <a:gd name="T64" fmla="*/ 66 w 69"/>
                <a:gd name="T65" fmla="*/ 67 h 81"/>
                <a:gd name="T66" fmla="*/ 69 w 69"/>
                <a:gd name="T67" fmla="*/ 57 h 81"/>
                <a:gd name="T68" fmla="*/ 61 w 69"/>
                <a:gd name="T69" fmla="*/ 53 h 81"/>
                <a:gd name="T70" fmla="*/ 58 w 69"/>
                <a:gd name="T71" fmla="*/ 53 h 81"/>
                <a:gd name="T72" fmla="*/ 54 w 69"/>
                <a:gd name="T73" fmla="*/ 55 h 81"/>
                <a:gd name="T74" fmla="*/ 52 w 69"/>
                <a:gd name="T7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81">
                  <a:moveTo>
                    <a:pt x="52" y="57"/>
                  </a:moveTo>
                  <a:lnTo>
                    <a:pt x="52" y="57"/>
                  </a:lnTo>
                  <a:lnTo>
                    <a:pt x="50" y="63"/>
                  </a:lnTo>
                  <a:lnTo>
                    <a:pt x="47" y="66"/>
                  </a:lnTo>
                  <a:lnTo>
                    <a:pt x="41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1" y="67"/>
                  </a:lnTo>
                  <a:lnTo>
                    <a:pt x="26" y="64"/>
                  </a:lnTo>
                  <a:lnTo>
                    <a:pt x="23" y="6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9" y="49"/>
                  </a:lnTo>
                  <a:lnTo>
                    <a:pt x="17" y="42"/>
                  </a:lnTo>
                  <a:lnTo>
                    <a:pt x="17" y="35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2"/>
                  </a:lnTo>
                  <a:lnTo>
                    <a:pt x="26" y="18"/>
                  </a:lnTo>
                  <a:lnTo>
                    <a:pt x="30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41" y="14"/>
                  </a:lnTo>
                  <a:lnTo>
                    <a:pt x="45" y="15"/>
                  </a:lnTo>
                  <a:lnTo>
                    <a:pt x="50" y="19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6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9" y="19"/>
                  </a:lnTo>
                  <a:lnTo>
                    <a:pt x="68" y="17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1" y="3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1" y="4"/>
                  </a:lnTo>
                  <a:lnTo>
                    <a:pt x="14" y="8"/>
                  </a:lnTo>
                  <a:lnTo>
                    <a:pt x="9" y="14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7" y="67"/>
                  </a:lnTo>
                  <a:lnTo>
                    <a:pt x="14" y="74"/>
                  </a:lnTo>
                  <a:lnTo>
                    <a:pt x="23" y="80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43" y="81"/>
                  </a:lnTo>
                  <a:lnTo>
                    <a:pt x="52" y="78"/>
                  </a:lnTo>
                  <a:lnTo>
                    <a:pt x="61" y="74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9" y="62"/>
                  </a:lnTo>
                  <a:lnTo>
                    <a:pt x="69" y="57"/>
                  </a:lnTo>
                  <a:lnTo>
                    <a:pt x="66" y="56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58" y="53"/>
                  </a:lnTo>
                  <a:lnTo>
                    <a:pt x="55" y="53"/>
                  </a:lnTo>
                  <a:lnTo>
                    <a:pt x="54" y="55"/>
                  </a:lnTo>
                  <a:lnTo>
                    <a:pt x="52" y="57"/>
                  </a:lnTo>
                  <a:lnTo>
                    <a:pt x="52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7" name="Freeform 145"/>
            <p:cNvSpPr>
              <a:spLocks/>
            </p:cNvSpPr>
            <p:nvPr/>
          </p:nvSpPr>
          <p:spPr bwMode="auto">
            <a:xfrm>
              <a:off x="12001208" y="3645389"/>
              <a:ext cx="36513" cy="41275"/>
            </a:xfrm>
            <a:custGeom>
              <a:avLst/>
              <a:gdLst>
                <a:gd name="T0" fmla="*/ 53 w 70"/>
                <a:gd name="T1" fmla="*/ 6 h 79"/>
                <a:gd name="T2" fmla="*/ 53 w 70"/>
                <a:gd name="T3" fmla="*/ 6 h 79"/>
                <a:gd name="T4" fmla="*/ 46 w 70"/>
                <a:gd name="T5" fmla="*/ 25 h 79"/>
                <a:gd name="T6" fmla="*/ 46 w 70"/>
                <a:gd name="T7" fmla="*/ 25 h 79"/>
                <a:gd name="T8" fmla="*/ 36 w 70"/>
                <a:gd name="T9" fmla="*/ 56 h 79"/>
                <a:gd name="T10" fmla="*/ 36 w 70"/>
                <a:gd name="T11" fmla="*/ 56 h 79"/>
                <a:gd name="T12" fmla="*/ 35 w 70"/>
                <a:gd name="T13" fmla="*/ 56 h 79"/>
                <a:gd name="T14" fmla="*/ 35 w 70"/>
                <a:gd name="T15" fmla="*/ 56 h 79"/>
                <a:gd name="T16" fmla="*/ 19 w 70"/>
                <a:gd name="T17" fmla="*/ 11 h 79"/>
                <a:gd name="T18" fmla="*/ 19 w 70"/>
                <a:gd name="T19" fmla="*/ 11 h 79"/>
                <a:gd name="T20" fmla="*/ 16 w 70"/>
                <a:gd name="T21" fmla="*/ 4 h 79"/>
                <a:gd name="T22" fmla="*/ 15 w 70"/>
                <a:gd name="T23" fmla="*/ 2 h 79"/>
                <a:gd name="T24" fmla="*/ 11 w 70"/>
                <a:gd name="T25" fmla="*/ 0 h 79"/>
                <a:gd name="T26" fmla="*/ 4 w 70"/>
                <a:gd name="T27" fmla="*/ 0 h 79"/>
                <a:gd name="T28" fmla="*/ 4 w 70"/>
                <a:gd name="T29" fmla="*/ 0 h 79"/>
                <a:gd name="T30" fmla="*/ 1 w 70"/>
                <a:gd name="T31" fmla="*/ 0 h 79"/>
                <a:gd name="T32" fmla="*/ 0 w 70"/>
                <a:gd name="T33" fmla="*/ 2 h 79"/>
                <a:gd name="T34" fmla="*/ 0 w 70"/>
                <a:gd name="T35" fmla="*/ 3 h 79"/>
                <a:gd name="T36" fmla="*/ 0 w 70"/>
                <a:gd name="T37" fmla="*/ 6 h 79"/>
                <a:gd name="T38" fmla="*/ 0 w 70"/>
                <a:gd name="T39" fmla="*/ 6 h 79"/>
                <a:gd name="T40" fmla="*/ 22 w 70"/>
                <a:gd name="T41" fmla="*/ 69 h 79"/>
                <a:gd name="T42" fmla="*/ 22 w 70"/>
                <a:gd name="T43" fmla="*/ 69 h 79"/>
                <a:gd name="T44" fmla="*/ 25 w 70"/>
                <a:gd name="T45" fmla="*/ 76 h 79"/>
                <a:gd name="T46" fmla="*/ 26 w 70"/>
                <a:gd name="T47" fmla="*/ 79 h 79"/>
                <a:gd name="T48" fmla="*/ 30 w 70"/>
                <a:gd name="T49" fmla="*/ 79 h 79"/>
                <a:gd name="T50" fmla="*/ 38 w 70"/>
                <a:gd name="T51" fmla="*/ 79 h 79"/>
                <a:gd name="T52" fmla="*/ 38 w 70"/>
                <a:gd name="T53" fmla="*/ 79 h 79"/>
                <a:gd name="T54" fmla="*/ 43 w 70"/>
                <a:gd name="T55" fmla="*/ 79 h 79"/>
                <a:gd name="T56" fmla="*/ 45 w 70"/>
                <a:gd name="T57" fmla="*/ 75 h 79"/>
                <a:gd name="T58" fmla="*/ 45 w 70"/>
                <a:gd name="T59" fmla="*/ 75 h 79"/>
                <a:gd name="T60" fmla="*/ 68 w 70"/>
                <a:gd name="T61" fmla="*/ 10 h 79"/>
                <a:gd name="T62" fmla="*/ 68 w 70"/>
                <a:gd name="T63" fmla="*/ 10 h 79"/>
                <a:gd name="T64" fmla="*/ 70 w 70"/>
                <a:gd name="T65" fmla="*/ 4 h 79"/>
                <a:gd name="T66" fmla="*/ 70 w 70"/>
                <a:gd name="T67" fmla="*/ 2 h 79"/>
                <a:gd name="T68" fmla="*/ 68 w 70"/>
                <a:gd name="T69" fmla="*/ 0 h 79"/>
                <a:gd name="T70" fmla="*/ 61 w 70"/>
                <a:gd name="T71" fmla="*/ 0 h 79"/>
                <a:gd name="T72" fmla="*/ 61 w 70"/>
                <a:gd name="T73" fmla="*/ 0 h 79"/>
                <a:gd name="T74" fmla="*/ 57 w 70"/>
                <a:gd name="T75" fmla="*/ 0 h 79"/>
                <a:gd name="T76" fmla="*/ 56 w 70"/>
                <a:gd name="T77" fmla="*/ 2 h 79"/>
                <a:gd name="T78" fmla="*/ 53 w 70"/>
                <a:gd name="T79" fmla="*/ 3 h 79"/>
                <a:gd name="T80" fmla="*/ 53 w 70"/>
                <a:gd name="T81" fmla="*/ 6 h 79"/>
                <a:gd name="T82" fmla="*/ 53 w 70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9">
                  <a:moveTo>
                    <a:pt x="53" y="6"/>
                  </a:moveTo>
                  <a:lnTo>
                    <a:pt x="53" y="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5" y="76"/>
                  </a:lnTo>
                  <a:lnTo>
                    <a:pt x="26" y="79"/>
                  </a:lnTo>
                  <a:lnTo>
                    <a:pt x="30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43" y="7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70" y="4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8" name="Freeform 146"/>
            <p:cNvSpPr>
              <a:spLocks/>
            </p:cNvSpPr>
            <p:nvPr/>
          </p:nvSpPr>
          <p:spPr bwMode="auto">
            <a:xfrm>
              <a:off x="11793246" y="3578714"/>
              <a:ext cx="30163" cy="42862"/>
            </a:xfrm>
            <a:custGeom>
              <a:avLst/>
              <a:gdLst>
                <a:gd name="T0" fmla="*/ 49 w 55"/>
                <a:gd name="T1" fmla="*/ 0 h 80"/>
                <a:gd name="T2" fmla="*/ 49 w 55"/>
                <a:gd name="T3" fmla="*/ 0 h 80"/>
                <a:gd name="T4" fmla="*/ 4 w 55"/>
                <a:gd name="T5" fmla="*/ 0 h 80"/>
                <a:gd name="T6" fmla="*/ 4 w 55"/>
                <a:gd name="T7" fmla="*/ 0 h 80"/>
                <a:gd name="T8" fmla="*/ 3 w 55"/>
                <a:gd name="T9" fmla="*/ 0 h 80"/>
                <a:gd name="T10" fmla="*/ 2 w 55"/>
                <a:gd name="T11" fmla="*/ 2 h 80"/>
                <a:gd name="T12" fmla="*/ 0 w 55"/>
                <a:gd name="T13" fmla="*/ 6 h 80"/>
                <a:gd name="T14" fmla="*/ 0 w 55"/>
                <a:gd name="T15" fmla="*/ 6 h 80"/>
                <a:gd name="T16" fmla="*/ 0 w 55"/>
                <a:gd name="T17" fmla="*/ 39 h 80"/>
                <a:gd name="T18" fmla="*/ 0 w 55"/>
                <a:gd name="T19" fmla="*/ 39 h 80"/>
                <a:gd name="T20" fmla="*/ 0 w 55"/>
                <a:gd name="T21" fmla="*/ 69 h 80"/>
                <a:gd name="T22" fmla="*/ 0 w 55"/>
                <a:gd name="T23" fmla="*/ 69 h 80"/>
                <a:gd name="T24" fmla="*/ 0 w 55"/>
                <a:gd name="T25" fmla="*/ 76 h 80"/>
                <a:gd name="T26" fmla="*/ 0 w 55"/>
                <a:gd name="T27" fmla="*/ 79 h 80"/>
                <a:gd name="T28" fmla="*/ 4 w 55"/>
                <a:gd name="T29" fmla="*/ 80 h 80"/>
                <a:gd name="T30" fmla="*/ 11 w 55"/>
                <a:gd name="T31" fmla="*/ 80 h 80"/>
                <a:gd name="T32" fmla="*/ 11 w 55"/>
                <a:gd name="T33" fmla="*/ 80 h 80"/>
                <a:gd name="T34" fmla="*/ 14 w 55"/>
                <a:gd name="T35" fmla="*/ 80 h 80"/>
                <a:gd name="T36" fmla="*/ 16 w 55"/>
                <a:gd name="T37" fmla="*/ 79 h 80"/>
                <a:gd name="T38" fmla="*/ 16 w 55"/>
                <a:gd name="T39" fmla="*/ 77 h 80"/>
                <a:gd name="T40" fmla="*/ 17 w 55"/>
                <a:gd name="T41" fmla="*/ 75 h 80"/>
                <a:gd name="T42" fmla="*/ 17 w 55"/>
                <a:gd name="T43" fmla="*/ 75 h 80"/>
                <a:gd name="T44" fmla="*/ 16 w 55"/>
                <a:gd name="T45" fmla="*/ 54 h 80"/>
                <a:gd name="T46" fmla="*/ 16 w 55"/>
                <a:gd name="T47" fmla="*/ 54 h 80"/>
                <a:gd name="T48" fmla="*/ 17 w 55"/>
                <a:gd name="T49" fmla="*/ 49 h 80"/>
                <a:gd name="T50" fmla="*/ 17 w 55"/>
                <a:gd name="T51" fmla="*/ 48 h 80"/>
                <a:gd name="T52" fmla="*/ 20 w 55"/>
                <a:gd name="T53" fmla="*/ 46 h 80"/>
                <a:gd name="T54" fmla="*/ 23 w 55"/>
                <a:gd name="T55" fmla="*/ 46 h 80"/>
                <a:gd name="T56" fmla="*/ 23 w 55"/>
                <a:gd name="T57" fmla="*/ 46 h 80"/>
                <a:gd name="T58" fmla="*/ 45 w 55"/>
                <a:gd name="T59" fmla="*/ 46 h 80"/>
                <a:gd name="T60" fmla="*/ 45 w 55"/>
                <a:gd name="T61" fmla="*/ 46 h 80"/>
                <a:gd name="T62" fmla="*/ 48 w 55"/>
                <a:gd name="T63" fmla="*/ 45 h 80"/>
                <a:gd name="T64" fmla="*/ 49 w 55"/>
                <a:gd name="T65" fmla="*/ 44 h 80"/>
                <a:gd name="T66" fmla="*/ 49 w 55"/>
                <a:gd name="T67" fmla="*/ 39 h 80"/>
                <a:gd name="T68" fmla="*/ 49 w 55"/>
                <a:gd name="T69" fmla="*/ 39 h 80"/>
                <a:gd name="T70" fmla="*/ 49 w 55"/>
                <a:gd name="T71" fmla="*/ 35 h 80"/>
                <a:gd name="T72" fmla="*/ 48 w 55"/>
                <a:gd name="T73" fmla="*/ 34 h 80"/>
                <a:gd name="T74" fmla="*/ 45 w 55"/>
                <a:gd name="T75" fmla="*/ 32 h 80"/>
                <a:gd name="T76" fmla="*/ 45 w 55"/>
                <a:gd name="T77" fmla="*/ 32 h 80"/>
                <a:gd name="T78" fmla="*/ 28 w 55"/>
                <a:gd name="T79" fmla="*/ 32 h 80"/>
                <a:gd name="T80" fmla="*/ 28 w 55"/>
                <a:gd name="T81" fmla="*/ 32 h 80"/>
                <a:gd name="T82" fmla="*/ 21 w 55"/>
                <a:gd name="T83" fmla="*/ 32 h 80"/>
                <a:gd name="T84" fmla="*/ 17 w 55"/>
                <a:gd name="T85" fmla="*/ 32 h 80"/>
                <a:gd name="T86" fmla="*/ 17 w 55"/>
                <a:gd name="T87" fmla="*/ 28 h 80"/>
                <a:gd name="T88" fmla="*/ 16 w 55"/>
                <a:gd name="T89" fmla="*/ 20 h 80"/>
                <a:gd name="T90" fmla="*/ 16 w 55"/>
                <a:gd name="T91" fmla="*/ 20 h 80"/>
                <a:gd name="T92" fmla="*/ 17 w 55"/>
                <a:gd name="T93" fmla="*/ 17 h 80"/>
                <a:gd name="T94" fmla="*/ 17 w 55"/>
                <a:gd name="T95" fmla="*/ 16 h 80"/>
                <a:gd name="T96" fmla="*/ 18 w 55"/>
                <a:gd name="T97" fmla="*/ 14 h 80"/>
                <a:gd name="T98" fmla="*/ 21 w 55"/>
                <a:gd name="T99" fmla="*/ 14 h 80"/>
                <a:gd name="T100" fmla="*/ 21 w 55"/>
                <a:gd name="T101" fmla="*/ 14 h 80"/>
                <a:gd name="T102" fmla="*/ 49 w 55"/>
                <a:gd name="T103" fmla="*/ 14 h 80"/>
                <a:gd name="T104" fmla="*/ 49 w 55"/>
                <a:gd name="T105" fmla="*/ 14 h 80"/>
                <a:gd name="T106" fmla="*/ 52 w 55"/>
                <a:gd name="T107" fmla="*/ 14 h 80"/>
                <a:gd name="T108" fmla="*/ 53 w 55"/>
                <a:gd name="T109" fmla="*/ 11 h 80"/>
                <a:gd name="T110" fmla="*/ 55 w 55"/>
                <a:gd name="T111" fmla="*/ 7 h 80"/>
                <a:gd name="T112" fmla="*/ 55 w 55"/>
                <a:gd name="T113" fmla="*/ 7 h 80"/>
                <a:gd name="T114" fmla="*/ 53 w 55"/>
                <a:gd name="T115" fmla="*/ 2 h 80"/>
                <a:gd name="T116" fmla="*/ 52 w 55"/>
                <a:gd name="T117" fmla="*/ 0 h 80"/>
                <a:gd name="T118" fmla="*/ 49 w 55"/>
                <a:gd name="T119" fmla="*/ 0 h 80"/>
                <a:gd name="T120" fmla="*/ 49 w 55"/>
                <a:gd name="T1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" h="80">
                  <a:moveTo>
                    <a:pt x="49" y="0"/>
                  </a:moveTo>
                  <a:lnTo>
                    <a:pt x="4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20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5"/>
                  </a:lnTo>
                  <a:lnTo>
                    <a:pt x="48" y="34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3" y="11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2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9" name="Freeform 147"/>
            <p:cNvSpPr>
              <a:spLocks/>
            </p:cNvSpPr>
            <p:nvPr/>
          </p:nvSpPr>
          <p:spPr bwMode="auto">
            <a:xfrm>
              <a:off x="12380621" y="3645389"/>
              <a:ext cx="33338" cy="41275"/>
            </a:xfrm>
            <a:custGeom>
              <a:avLst/>
              <a:gdLst>
                <a:gd name="T0" fmla="*/ 59 w 63"/>
                <a:gd name="T1" fmla="*/ 0 h 79"/>
                <a:gd name="T2" fmla="*/ 59 w 63"/>
                <a:gd name="T3" fmla="*/ 0 h 79"/>
                <a:gd name="T4" fmla="*/ 4 w 63"/>
                <a:gd name="T5" fmla="*/ 0 h 79"/>
                <a:gd name="T6" fmla="*/ 4 w 63"/>
                <a:gd name="T7" fmla="*/ 0 h 79"/>
                <a:gd name="T8" fmla="*/ 1 w 63"/>
                <a:gd name="T9" fmla="*/ 2 h 79"/>
                <a:gd name="T10" fmla="*/ 0 w 63"/>
                <a:gd name="T11" fmla="*/ 3 h 79"/>
                <a:gd name="T12" fmla="*/ 0 w 63"/>
                <a:gd name="T13" fmla="*/ 9 h 79"/>
                <a:gd name="T14" fmla="*/ 0 w 63"/>
                <a:gd name="T15" fmla="*/ 9 h 79"/>
                <a:gd name="T16" fmla="*/ 0 w 63"/>
                <a:gd name="T17" fmla="*/ 13 h 79"/>
                <a:gd name="T18" fmla="*/ 1 w 63"/>
                <a:gd name="T19" fmla="*/ 13 h 79"/>
                <a:gd name="T20" fmla="*/ 4 w 63"/>
                <a:gd name="T21" fmla="*/ 14 h 79"/>
                <a:gd name="T22" fmla="*/ 4 w 63"/>
                <a:gd name="T23" fmla="*/ 14 h 79"/>
                <a:gd name="T24" fmla="*/ 15 w 63"/>
                <a:gd name="T25" fmla="*/ 13 h 79"/>
                <a:gd name="T26" fmla="*/ 15 w 63"/>
                <a:gd name="T27" fmla="*/ 13 h 79"/>
                <a:gd name="T28" fmla="*/ 19 w 63"/>
                <a:gd name="T29" fmla="*/ 13 h 79"/>
                <a:gd name="T30" fmla="*/ 22 w 63"/>
                <a:gd name="T31" fmla="*/ 14 h 79"/>
                <a:gd name="T32" fmla="*/ 24 w 63"/>
                <a:gd name="T33" fmla="*/ 17 h 79"/>
                <a:gd name="T34" fmla="*/ 24 w 63"/>
                <a:gd name="T35" fmla="*/ 21 h 79"/>
                <a:gd name="T36" fmla="*/ 24 w 63"/>
                <a:gd name="T37" fmla="*/ 21 h 79"/>
                <a:gd name="T38" fmla="*/ 24 w 63"/>
                <a:gd name="T39" fmla="*/ 69 h 79"/>
                <a:gd name="T40" fmla="*/ 24 w 63"/>
                <a:gd name="T41" fmla="*/ 69 h 79"/>
                <a:gd name="T42" fmla="*/ 24 w 63"/>
                <a:gd name="T43" fmla="*/ 75 h 79"/>
                <a:gd name="T44" fmla="*/ 24 w 63"/>
                <a:gd name="T45" fmla="*/ 79 h 79"/>
                <a:gd name="T46" fmla="*/ 26 w 63"/>
                <a:gd name="T47" fmla="*/ 79 h 79"/>
                <a:gd name="T48" fmla="*/ 35 w 63"/>
                <a:gd name="T49" fmla="*/ 79 h 79"/>
                <a:gd name="T50" fmla="*/ 35 w 63"/>
                <a:gd name="T51" fmla="*/ 79 h 79"/>
                <a:gd name="T52" fmla="*/ 36 w 63"/>
                <a:gd name="T53" fmla="*/ 79 h 79"/>
                <a:gd name="T54" fmla="*/ 39 w 63"/>
                <a:gd name="T55" fmla="*/ 79 h 79"/>
                <a:gd name="T56" fmla="*/ 39 w 63"/>
                <a:gd name="T57" fmla="*/ 76 h 79"/>
                <a:gd name="T58" fmla="*/ 39 w 63"/>
                <a:gd name="T59" fmla="*/ 75 h 79"/>
                <a:gd name="T60" fmla="*/ 39 w 63"/>
                <a:gd name="T61" fmla="*/ 75 h 79"/>
                <a:gd name="T62" fmla="*/ 39 w 63"/>
                <a:gd name="T63" fmla="*/ 46 h 79"/>
                <a:gd name="T64" fmla="*/ 39 w 63"/>
                <a:gd name="T65" fmla="*/ 46 h 79"/>
                <a:gd name="T66" fmla="*/ 39 w 63"/>
                <a:gd name="T67" fmla="*/ 20 h 79"/>
                <a:gd name="T68" fmla="*/ 39 w 63"/>
                <a:gd name="T69" fmla="*/ 20 h 79"/>
                <a:gd name="T70" fmla="*/ 39 w 63"/>
                <a:gd name="T71" fmla="*/ 17 h 79"/>
                <a:gd name="T72" fmla="*/ 40 w 63"/>
                <a:gd name="T73" fmla="*/ 14 h 79"/>
                <a:gd name="T74" fmla="*/ 42 w 63"/>
                <a:gd name="T75" fmla="*/ 14 h 79"/>
                <a:gd name="T76" fmla="*/ 46 w 63"/>
                <a:gd name="T77" fmla="*/ 13 h 79"/>
                <a:gd name="T78" fmla="*/ 46 w 63"/>
                <a:gd name="T79" fmla="*/ 13 h 79"/>
                <a:gd name="T80" fmla="*/ 59 w 63"/>
                <a:gd name="T81" fmla="*/ 14 h 79"/>
                <a:gd name="T82" fmla="*/ 59 w 63"/>
                <a:gd name="T83" fmla="*/ 14 h 79"/>
                <a:gd name="T84" fmla="*/ 61 w 63"/>
                <a:gd name="T85" fmla="*/ 13 h 79"/>
                <a:gd name="T86" fmla="*/ 63 w 63"/>
                <a:gd name="T87" fmla="*/ 11 h 79"/>
                <a:gd name="T88" fmla="*/ 63 w 63"/>
                <a:gd name="T89" fmla="*/ 9 h 79"/>
                <a:gd name="T90" fmla="*/ 63 w 63"/>
                <a:gd name="T91" fmla="*/ 9 h 79"/>
                <a:gd name="T92" fmla="*/ 63 w 63"/>
                <a:gd name="T93" fmla="*/ 3 h 79"/>
                <a:gd name="T94" fmla="*/ 61 w 63"/>
                <a:gd name="T95" fmla="*/ 2 h 79"/>
                <a:gd name="T96" fmla="*/ 59 w 63"/>
                <a:gd name="T97" fmla="*/ 0 h 79"/>
                <a:gd name="T98" fmla="*/ 59 w 63"/>
                <a:gd name="T9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9">
                  <a:moveTo>
                    <a:pt x="59" y="0"/>
                  </a:moveTo>
                  <a:lnTo>
                    <a:pt x="59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6" y="79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9" y="17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61" y="13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3" y="3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0" name="Freeform 148"/>
            <p:cNvSpPr>
              <a:spLocks/>
            </p:cNvSpPr>
            <p:nvPr/>
          </p:nvSpPr>
          <p:spPr bwMode="auto">
            <a:xfrm>
              <a:off x="12094871" y="3645389"/>
              <a:ext cx="30163" cy="41275"/>
            </a:xfrm>
            <a:custGeom>
              <a:avLst/>
              <a:gdLst>
                <a:gd name="T0" fmla="*/ 50 w 56"/>
                <a:gd name="T1" fmla="*/ 66 h 79"/>
                <a:gd name="T2" fmla="*/ 50 w 56"/>
                <a:gd name="T3" fmla="*/ 66 h 79"/>
                <a:gd name="T4" fmla="*/ 24 w 56"/>
                <a:gd name="T5" fmla="*/ 66 h 79"/>
                <a:gd name="T6" fmla="*/ 24 w 56"/>
                <a:gd name="T7" fmla="*/ 66 h 79"/>
                <a:gd name="T8" fmla="*/ 19 w 56"/>
                <a:gd name="T9" fmla="*/ 66 h 79"/>
                <a:gd name="T10" fmla="*/ 17 w 56"/>
                <a:gd name="T11" fmla="*/ 65 h 79"/>
                <a:gd name="T12" fmla="*/ 15 w 56"/>
                <a:gd name="T13" fmla="*/ 62 h 79"/>
                <a:gd name="T14" fmla="*/ 15 w 56"/>
                <a:gd name="T15" fmla="*/ 59 h 79"/>
                <a:gd name="T16" fmla="*/ 15 w 56"/>
                <a:gd name="T17" fmla="*/ 59 h 79"/>
                <a:gd name="T18" fmla="*/ 15 w 56"/>
                <a:gd name="T19" fmla="*/ 9 h 79"/>
                <a:gd name="T20" fmla="*/ 15 w 56"/>
                <a:gd name="T21" fmla="*/ 9 h 79"/>
                <a:gd name="T22" fmla="*/ 15 w 56"/>
                <a:gd name="T23" fmla="*/ 4 h 79"/>
                <a:gd name="T24" fmla="*/ 15 w 56"/>
                <a:gd name="T25" fmla="*/ 2 h 79"/>
                <a:gd name="T26" fmla="*/ 12 w 56"/>
                <a:gd name="T27" fmla="*/ 2 h 79"/>
                <a:gd name="T28" fmla="*/ 7 w 56"/>
                <a:gd name="T29" fmla="*/ 0 h 79"/>
                <a:gd name="T30" fmla="*/ 7 w 56"/>
                <a:gd name="T31" fmla="*/ 0 h 79"/>
                <a:gd name="T32" fmla="*/ 4 w 56"/>
                <a:gd name="T33" fmla="*/ 0 h 79"/>
                <a:gd name="T34" fmla="*/ 1 w 56"/>
                <a:gd name="T35" fmla="*/ 2 h 79"/>
                <a:gd name="T36" fmla="*/ 0 w 56"/>
                <a:gd name="T37" fmla="*/ 4 h 79"/>
                <a:gd name="T38" fmla="*/ 0 w 56"/>
                <a:gd name="T39" fmla="*/ 7 h 79"/>
                <a:gd name="T40" fmla="*/ 0 w 56"/>
                <a:gd name="T41" fmla="*/ 7 h 79"/>
                <a:gd name="T42" fmla="*/ 0 w 56"/>
                <a:gd name="T43" fmla="*/ 39 h 79"/>
                <a:gd name="T44" fmla="*/ 0 w 56"/>
                <a:gd name="T45" fmla="*/ 39 h 79"/>
                <a:gd name="T46" fmla="*/ 0 w 56"/>
                <a:gd name="T47" fmla="*/ 73 h 79"/>
                <a:gd name="T48" fmla="*/ 0 w 56"/>
                <a:gd name="T49" fmla="*/ 73 h 79"/>
                <a:gd name="T50" fmla="*/ 1 w 56"/>
                <a:gd name="T51" fmla="*/ 77 h 79"/>
                <a:gd name="T52" fmla="*/ 3 w 56"/>
                <a:gd name="T53" fmla="*/ 79 h 79"/>
                <a:gd name="T54" fmla="*/ 5 w 56"/>
                <a:gd name="T55" fmla="*/ 79 h 79"/>
                <a:gd name="T56" fmla="*/ 5 w 56"/>
                <a:gd name="T57" fmla="*/ 79 h 79"/>
                <a:gd name="T58" fmla="*/ 50 w 56"/>
                <a:gd name="T59" fmla="*/ 79 h 79"/>
                <a:gd name="T60" fmla="*/ 50 w 56"/>
                <a:gd name="T61" fmla="*/ 79 h 79"/>
                <a:gd name="T62" fmla="*/ 53 w 56"/>
                <a:gd name="T63" fmla="*/ 79 h 79"/>
                <a:gd name="T64" fmla="*/ 55 w 56"/>
                <a:gd name="T65" fmla="*/ 77 h 79"/>
                <a:gd name="T66" fmla="*/ 56 w 56"/>
                <a:gd name="T67" fmla="*/ 72 h 79"/>
                <a:gd name="T68" fmla="*/ 56 w 56"/>
                <a:gd name="T69" fmla="*/ 72 h 79"/>
                <a:gd name="T70" fmla="*/ 55 w 56"/>
                <a:gd name="T71" fmla="*/ 68 h 79"/>
                <a:gd name="T72" fmla="*/ 53 w 56"/>
                <a:gd name="T73" fmla="*/ 66 h 79"/>
                <a:gd name="T74" fmla="*/ 50 w 56"/>
                <a:gd name="T75" fmla="*/ 66 h 79"/>
                <a:gd name="T76" fmla="*/ 50 w 56"/>
                <a:gd name="T77" fmla="*/ 6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79">
                  <a:moveTo>
                    <a:pt x="50" y="66"/>
                  </a:moveTo>
                  <a:lnTo>
                    <a:pt x="5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3" y="79"/>
                  </a:lnTo>
                  <a:lnTo>
                    <a:pt x="55" y="77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5" y="68"/>
                  </a:lnTo>
                  <a:lnTo>
                    <a:pt x="53" y="66"/>
                  </a:lnTo>
                  <a:lnTo>
                    <a:pt x="50" y="66"/>
                  </a:lnTo>
                  <a:lnTo>
                    <a:pt x="50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1" name="Freeform 149"/>
            <p:cNvSpPr>
              <a:spLocks/>
            </p:cNvSpPr>
            <p:nvPr/>
          </p:nvSpPr>
          <p:spPr bwMode="auto">
            <a:xfrm>
              <a:off x="11836108" y="3578714"/>
              <a:ext cx="7938" cy="42862"/>
            </a:xfrm>
            <a:custGeom>
              <a:avLst/>
              <a:gdLst>
                <a:gd name="T0" fmla="*/ 10 w 17"/>
                <a:gd name="T1" fmla="*/ 0 h 80"/>
                <a:gd name="T2" fmla="*/ 10 w 17"/>
                <a:gd name="T3" fmla="*/ 0 h 80"/>
                <a:gd name="T4" fmla="*/ 7 w 17"/>
                <a:gd name="T5" fmla="*/ 0 h 80"/>
                <a:gd name="T6" fmla="*/ 7 w 17"/>
                <a:gd name="T7" fmla="*/ 0 h 80"/>
                <a:gd name="T8" fmla="*/ 4 w 17"/>
                <a:gd name="T9" fmla="*/ 0 h 80"/>
                <a:gd name="T10" fmla="*/ 1 w 17"/>
                <a:gd name="T11" fmla="*/ 2 h 80"/>
                <a:gd name="T12" fmla="*/ 0 w 17"/>
                <a:gd name="T13" fmla="*/ 4 h 80"/>
                <a:gd name="T14" fmla="*/ 0 w 17"/>
                <a:gd name="T15" fmla="*/ 7 h 80"/>
                <a:gd name="T16" fmla="*/ 0 w 17"/>
                <a:gd name="T17" fmla="*/ 7 h 80"/>
                <a:gd name="T18" fmla="*/ 0 w 17"/>
                <a:gd name="T19" fmla="*/ 69 h 80"/>
                <a:gd name="T20" fmla="*/ 0 w 17"/>
                <a:gd name="T21" fmla="*/ 69 h 80"/>
                <a:gd name="T22" fmla="*/ 0 w 17"/>
                <a:gd name="T23" fmla="*/ 76 h 80"/>
                <a:gd name="T24" fmla="*/ 1 w 17"/>
                <a:gd name="T25" fmla="*/ 79 h 80"/>
                <a:gd name="T26" fmla="*/ 4 w 17"/>
                <a:gd name="T27" fmla="*/ 80 h 80"/>
                <a:gd name="T28" fmla="*/ 11 w 17"/>
                <a:gd name="T29" fmla="*/ 80 h 80"/>
                <a:gd name="T30" fmla="*/ 11 w 17"/>
                <a:gd name="T31" fmla="*/ 80 h 80"/>
                <a:gd name="T32" fmla="*/ 15 w 17"/>
                <a:gd name="T33" fmla="*/ 79 h 80"/>
                <a:gd name="T34" fmla="*/ 17 w 17"/>
                <a:gd name="T35" fmla="*/ 75 h 80"/>
                <a:gd name="T36" fmla="*/ 17 w 17"/>
                <a:gd name="T37" fmla="*/ 75 h 80"/>
                <a:gd name="T38" fmla="*/ 17 w 17"/>
                <a:gd name="T39" fmla="*/ 41 h 80"/>
                <a:gd name="T40" fmla="*/ 17 w 17"/>
                <a:gd name="T41" fmla="*/ 41 h 80"/>
                <a:gd name="T42" fmla="*/ 17 w 17"/>
                <a:gd name="T43" fmla="*/ 6 h 80"/>
                <a:gd name="T44" fmla="*/ 17 w 17"/>
                <a:gd name="T45" fmla="*/ 6 h 80"/>
                <a:gd name="T46" fmla="*/ 17 w 17"/>
                <a:gd name="T47" fmla="*/ 3 h 80"/>
                <a:gd name="T48" fmla="*/ 15 w 17"/>
                <a:gd name="T49" fmla="*/ 2 h 80"/>
                <a:gd name="T50" fmla="*/ 14 w 17"/>
                <a:gd name="T51" fmla="*/ 0 h 80"/>
                <a:gd name="T52" fmla="*/ 10 w 17"/>
                <a:gd name="T53" fmla="*/ 0 h 80"/>
                <a:gd name="T54" fmla="*/ 10 w 17"/>
                <a:gd name="T5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80">
                  <a:moveTo>
                    <a:pt x="10" y="0"/>
                  </a:moveTo>
                  <a:lnTo>
                    <a:pt x="1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79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2" name="Freeform 150"/>
            <p:cNvSpPr>
              <a:spLocks/>
            </p:cNvSpPr>
            <p:nvPr/>
          </p:nvSpPr>
          <p:spPr bwMode="auto">
            <a:xfrm>
              <a:off x="12334583" y="3578714"/>
              <a:ext cx="9525" cy="42862"/>
            </a:xfrm>
            <a:custGeom>
              <a:avLst/>
              <a:gdLst>
                <a:gd name="T0" fmla="*/ 17 w 17"/>
                <a:gd name="T1" fmla="*/ 75 h 80"/>
                <a:gd name="T2" fmla="*/ 17 w 17"/>
                <a:gd name="T3" fmla="*/ 75 h 80"/>
                <a:gd name="T4" fmla="*/ 17 w 17"/>
                <a:gd name="T5" fmla="*/ 41 h 80"/>
                <a:gd name="T6" fmla="*/ 17 w 17"/>
                <a:gd name="T7" fmla="*/ 41 h 80"/>
                <a:gd name="T8" fmla="*/ 17 w 17"/>
                <a:gd name="T9" fmla="*/ 6 h 80"/>
                <a:gd name="T10" fmla="*/ 17 w 17"/>
                <a:gd name="T11" fmla="*/ 6 h 80"/>
                <a:gd name="T12" fmla="*/ 17 w 17"/>
                <a:gd name="T13" fmla="*/ 3 h 80"/>
                <a:gd name="T14" fmla="*/ 15 w 17"/>
                <a:gd name="T15" fmla="*/ 2 h 80"/>
                <a:gd name="T16" fmla="*/ 14 w 17"/>
                <a:gd name="T17" fmla="*/ 0 h 80"/>
                <a:gd name="T18" fmla="*/ 9 w 17"/>
                <a:gd name="T19" fmla="*/ 0 h 80"/>
                <a:gd name="T20" fmla="*/ 9 w 17"/>
                <a:gd name="T21" fmla="*/ 0 h 80"/>
                <a:gd name="T22" fmla="*/ 7 w 17"/>
                <a:gd name="T23" fmla="*/ 0 h 80"/>
                <a:gd name="T24" fmla="*/ 7 w 17"/>
                <a:gd name="T25" fmla="*/ 0 h 80"/>
                <a:gd name="T26" fmla="*/ 2 w 17"/>
                <a:gd name="T27" fmla="*/ 0 h 80"/>
                <a:gd name="T28" fmla="*/ 1 w 17"/>
                <a:gd name="T29" fmla="*/ 2 h 80"/>
                <a:gd name="T30" fmla="*/ 0 w 17"/>
                <a:gd name="T31" fmla="*/ 3 h 80"/>
                <a:gd name="T32" fmla="*/ 0 w 17"/>
                <a:gd name="T33" fmla="*/ 7 h 80"/>
                <a:gd name="T34" fmla="*/ 0 w 17"/>
                <a:gd name="T35" fmla="*/ 7 h 80"/>
                <a:gd name="T36" fmla="*/ 0 w 17"/>
                <a:gd name="T37" fmla="*/ 69 h 80"/>
                <a:gd name="T38" fmla="*/ 0 w 17"/>
                <a:gd name="T39" fmla="*/ 69 h 80"/>
                <a:gd name="T40" fmla="*/ 0 w 17"/>
                <a:gd name="T41" fmla="*/ 76 h 80"/>
                <a:gd name="T42" fmla="*/ 1 w 17"/>
                <a:gd name="T43" fmla="*/ 79 h 80"/>
                <a:gd name="T44" fmla="*/ 4 w 17"/>
                <a:gd name="T45" fmla="*/ 80 h 80"/>
                <a:gd name="T46" fmla="*/ 11 w 17"/>
                <a:gd name="T47" fmla="*/ 80 h 80"/>
                <a:gd name="T48" fmla="*/ 11 w 17"/>
                <a:gd name="T49" fmla="*/ 80 h 80"/>
                <a:gd name="T50" fmla="*/ 14 w 17"/>
                <a:gd name="T51" fmla="*/ 80 h 80"/>
                <a:gd name="T52" fmla="*/ 15 w 17"/>
                <a:gd name="T53" fmla="*/ 79 h 80"/>
                <a:gd name="T54" fmla="*/ 17 w 17"/>
                <a:gd name="T55" fmla="*/ 77 h 80"/>
                <a:gd name="T56" fmla="*/ 17 w 17"/>
                <a:gd name="T57" fmla="*/ 75 h 80"/>
                <a:gd name="T58" fmla="*/ 17 w 17"/>
                <a:gd name="T59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" h="80">
                  <a:moveTo>
                    <a:pt x="17" y="75"/>
                  </a:moveTo>
                  <a:lnTo>
                    <a:pt x="17" y="75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4" y="80"/>
                  </a:lnTo>
                  <a:lnTo>
                    <a:pt x="15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7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3" name="Freeform 151"/>
            <p:cNvSpPr>
              <a:spLocks noEditPoints="1"/>
            </p:cNvSpPr>
            <p:nvPr/>
          </p:nvSpPr>
          <p:spPr bwMode="auto">
            <a:xfrm>
              <a:off x="12193296" y="3578714"/>
              <a:ext cx="34925" cy="42862"/>
            </a:xfrm>
            <a:custGeom>
              <a:avLst/>
              <a:gdLst>
                <a:gd name="T0" fmla="*/ 52 w 66"/>
                <a:gd name="T1" fmla="*/ 37 h 80"/>
                <a:gd name="T2" fmla="*/ 60 w 66"/>
                <a:gd name="T3" fmla="*/ 27 h 80"/>
                <a:gd name="T4" fmla="*/ 60 w 66"/>
                <a:gd name="T5" fmla="*/ 14 h 80"/>
                <a:gd name="T6" fmla="*/ 57 w 66"/>
                <a:gd name="T7" fmla="*/ 9 h 80"/>
                <a:gd name="T8" fmla="*/ 47 w 66"/>
                <a:gd name="T9" fmla="*/ 2 h 80"/>
                <a:gd name="T10" fmla="*/ 40 w 66"/>
                <a:gd name="T11" fmla="*/ 2 h 80"/>
                <a:gd name="T12" fmla="*/ 4 w 66"/>
                <a:gd name="T13" fmla="*/ 0 h 80"/>
                <a:gd name="T14" fmla="*/ 0 w 66"/>
                <a:gd name="T15" fmla="*/ 2 h 80"/>
                <a:gd name="T16" fmla="*/ 0 w 66"/>
                <a:gd name="T17" fmla="*/ 4 h 80"/>
                <a:gd name="T18" fmla="*/ 0 w 66"/>
                <a:gd name="T19" fmla="*/ 76 h 80"/>
                <a:gd name="T20" fmla="*/ 1 w 66"/>
                <a:gd name="T21" fmla="*/ 80 h 80"/>
                <a:gd name="T22" fmla="*/ 2 w 66"/>
                <a:gd name="T23" fmla="*/ 80 h 80"/>
                <a:gd name="T24" fmla="*/ 46 w 66"/>
                <a:gd name="T25" fmla="*/ 79 h 80"/>
                <a:gd name="T26" fmla="*/ 52 w 66"/>
                <a:gd name="T27" fmla="*/ 77 h 80"/>
                <a:gd name="T28" fmla="*/ 60 w 66"/>
                <a:gd name="T29" fmla="*/ 72 h 80"/>
                <a:gd name="T30" fmla="*/ 63 w 66"/>
                <a:gd name="T31" fmla="*/ 68 h 80"/>
                <a:gd name="T32" fmla="*/ 66 w 66"/>
                <a:gd name="T33" fmla="*/ 55 h 80"/>
                <a:gd name="T34" fmla="*/ 63 w 66"/>
                <a:gd name="T35" fmla="*/ 48 h 80"/>
                <a:gd name="T36" fmla="*/ 52 w 66"/>
                <a:gd name="T37" fmla="*/ 37 h 80"/>
                <a:gd name="T38" fmla="*/ 21 w 66"/>
                <a:gd name="T39" fmla="*/ 13 h 80"/>
                <a:gd name="T40" fmla="*/ 38 w 66"/>
                <a:gd name="T41" fmla="*/ 14 h 80"/>
                <a:gd name="T42" fmla="*/ 40 w 66"/>
                <a:gd name="T43" fmla="*/ 14 h 80"/>
                <a:gd name="T44" fmla="*/ 45 w 66"/>
                <a:gd name="T45" fmla="*/ 18 h 80"/>
                <a:gd name="T46" fmla="*/ 46 w 66"/>
                <a:gd name="T47" fmla="*/ 23 h 80"/>
                <a:gd name="T48" fmla="*/ 43 w 66"/>
                <a:gd name="T49" fmla="*/ 28 h 80"/>
                <a:gd name="T50" fmla="*/ 38 w 66"/>
                <a:gd name="T51" fmla="*/ 31 h 80"/>
                <a:gd name="T52" fmla="*/ 29 w 66"/>
                <a:gd name="T53" fmla="*/ 32 h 80"/>
                <a:gd name="T54" fmla="*/ 21 w 66"/>
                <a:gd name="T55" fmla="*/ 32 h 80"/>
                <a:gd name="T56" fmla="*/ 15 w 66"/>
                <a:gd name="T57" fmla="*/ 28 h 80"/>
                <a:gd name="T58" fmla="*/ 15 w 66"/>
                <a:gd name="T59" fmla="*/ 20 h 80"/>
                <a:gd name="T60" fmla="*/ 16 w 66"/>
                <a:gd name="T61" fmla="*/ 14 h 80"/>
                <a:gd name="T62" fmla="*/ 21 w 66"/>
                <a:gd name="T63" fmla="*/ 13 h 80"/>
                <a:gd name="T64" fmla="*/ 39 w 66"/>
                <a:gd name="T65" fmla="*/ 66 h 80"/>
                <a:gd name="T66" fmla="*/ 29 w 66"/>
                <a:gd name="T67" fmla="*/ 66 h 80"/>
                <a:gd name="T68" fmla="*/ 21 w 66"/>
                <a:gd name="T69" fmla="*/ 66 h 80"/>
                <a:gd name="T70" fmla="*/ 15 w 66"/>
                <a:gd name="T71" fmla="*/ 61 h 80"/>
                <a:gd name="T72" fmla="*/ 15 w 66"/>
                <a:gd name="T73" fmla="*/ 52 h 80"/>
                <a:gd name="T74" fmla="*/ 16 w 66"/>
                <a:gd name="T75" fmla="*/ 46 h 80"/>
                <a:gd name="T76" fmla="*/ 22 w 66"/>
                <a:gd name="T77" fmla="*/ 45 h 80"/>
                <a:gd name="T78" fmla="*/ 31 w 66"/>
                <a:gd name="T79" fmla="*/ 45 h 80"/>
                <a:gd name="T80" fmla="*/ 40 w 66"/>
                <a:gd name="T81" fmla="*/ 46 h 80"/>
                <a:gd name="T82" fmla="*/ 46 w 66"/>
                <a:gd name="T83" fmla="*/ 49 h 80"/>
                <a:gd name="T84" fmla="*/ 49 w 66"/>
                <a:gd name="T85" fmla="*/ 56 h 80"/>
                <a:gd name="T86" fmla="*/ 49 w 66"/>
                <a:gd name="T87" fmla="*/ 61 h 80"/>
                <a:gd name="T88" fmla="*/ 43 w 66"/>
                <a:gd name="T89" fmla="*/ 65 h 80"/>
                <a:gd name="T90" fmla="*/ 39 w 66"/>
                <a:gd name="T91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" h="80">
                  <a:moveTo>
                    <a:pt x="52" y="37"/>
                  </a:moveTo>
                  <a:lnTo>
                    <a:pt x="52" y="37"/>
                  </a:lnTo>
                  <a:lnTo>
                    <a:pt x="57" y="32"/>
                  </a:lnTo>
                  <a:lnTo>
                    <a:pt x="60" y="27"/>
                  </a:lnTo>
                  <a:lnTo>
                    <a:pt x="61" y="2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2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5" y="80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2" y="77"/>
                  </a:lnTo>
                  <a:lnTo>
                    <a:pt x="56" y="76"/>
                  </a:lnTo>
                  <a:lnTo>
                    <a:pt x="60" y="72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59"/>
                  </a:lnTo>
                  <a:lnTo>
                    <a:pt x="66" y="55"/>
                  </a:lnTo>
                  <a:lnTo>
                    <a:pt x="64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21" y="13"/>
                  </a:moveTo>
                  <a:lnTo>
                    <a:pt x="21" y="13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3" y="16"/>
                  </a:lnTo>
                  <a:lnTo>
                    <a:pt x="45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1" y="32"/>
                  </a:lnTo>
                  <a:lnTo>
                    <a:pt x="16" y="31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39" y="66"/>
                  </a:moveTo>
                  <a:lnTo>
                    <a:pt x="39" y="66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6" y="65"/>
                  </a:lnTo>
                  <a:lnTo>
                    <a:pt x="15" y="61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16" y="46"/>
                  </a:lnTo>
                  <a:lnTo>
                    <a:pt x="19" y="45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3" y="46"/>
                  </a:lnTo>
                  <a:lnTo>
                    <a:pt x="46" y="49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61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39" y="66"/>
                  </a:lnTo>
                  <a:lnTo>
                    <a:pt x="39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4" name="Freeform 152"/>
            <p:cNvSpPr>
              <a:spLocks noEditPoints="1"/>
            </p:cNvSpPr>
            <p:nvPr/>
          </p:nvSpPr>
          <p:spPr bwMode="auto">
            <a:xfrm>
              <a:off x="12120271" y="3578714"/>
              <a:ext cx="38100" cy="44450"/>
            </a:xfrm>
            <a:custGeom>
              <a:avLst/>
              <a:gdLst>
                <a:gd name="T0" fmla="*/ 46 w 72"/>
                <a:gd name="T1" fmla="*/ 77 h 83"/>
                <a:gd name="T2" fmla="*/ 55 w 72"/>
                <a:gd name="T3" fmla="*/ 77 h 83"/>
                <a:gd name="T4" fmla="*/ 59 w 72"/>
                <a:gd name="T5" fmla="*/ 81 h 83"/>
                <a:gd name="T6" fmla="*/ 66 w 72"/>
                <a:gd name="T7" fmla="*/ 80 h 83"/>
                <a:gd name="T8" fmla="*/ 69 w 72"/>
                <a:gd name="T9" fmla="*/ 76 h 83"/>
                <a:gd name="T10" fmla="*/ 70 w 72"/>
                <a:gd name="T11" fmla="*/ 74 h 83"/>
                <a:gd name="T12" fmla="*/ 69 w 72"/>
                <a:gd name="T13" fmla="*/ 69 h 83"/>
                <a:gd name="T14" fmla="*/ 65 w 72"/>
                <a:gd name="T15" fmla="*/ 64 h 83"/>
                <a:gd name="T16" fmla="*/ 62 w 72"/>
                <a:gd name="T17" fmla="*/ 59 h 83"/>
                <a:gd name="T18" fmla="*/ 65 w 72"/>
                <a:gd name="T19" fmla="*/ 53 h 83"/>
                <a:gd name="T20" fmla="*/ 66 w 72"/>
                <a:gd name="T21" fmla="*/ 49 h 83"/>
                <a:gd name="T22" fmla="*/ 66 w 72"/>
                <a:gd name="T23" fmla="*/ 46 h 83"/>
                <a:gd name="T24" fmla="*/ 62 w 72"/>
                <a:gd name="T25" fmla="*/ 45 h 83"/>
                <a:gd name="T26" fmla="*/ 53 w 72"/>
                <a:gd name="T27" fmla="*/ 45 h 83"/>
                <a:gd name="T28" fmla="*/ 52 w 72"/>
                <a:gd name="T29" fmla="*/ 47 h 83"/>
                <a:gd name="T30" fmla="*/ 46 w 72"/>
                <a:gd name="T31" fmla="*/ 47 h 83"/>
                <a:gd name="T32" fmla="*/ 45 w 72"/>
                <a:gd name="T33" fmla="*/ 45 h 83"/>
                <a:gd name="T34" fmla="*/ 41 w 72"/>
                <a:gd name="T35" fmla="*/ 40 h 83"/>
                <a:gd name="T36" fmla="*/ 42 w 72"/>
                <a:gd name="T37" fmla="*/ 35 h 83"/>
                <a:gd name="T38" fmla="*/ 46 w 72"/>
                <a:gd name="T39" fmla="*/ 32 h 83"/>
                <a:gd name="T40" fmla="*/ 52 w 72"/>
                <a:gd name="T41" fmla="*/ 24 h 83"/>
                <a:gd name="T42" fmla="*/ 52 w 72"/>
                <a:gd name="T43" fmla="*/ 14 h 83"/>
                <a:gd name="T44" fmla="*/ 51 w 72"/>
                <a:gd name="T45" fmla="*/ 10 h 83"/>
                <a:gd name="T46" fmla="*/ 44 w 72"/>
                <a:gd name="T47" fmla="*/ 3 h 83"/>
                <a:gd name="T48" fmla="*/ 38 w 72"/>
                <a:gd name="T49" fmla="*/ 1 h 83"/>
                <a:gd name="T50" fmla="*/ 32 w 72"/>
                <a:gd name="T51" fmla="*/ 0 h 83"/>
                <a:gd name="T52" fmla="*/ 20 w 72"/>
                <a:gd name="T53" fmla="*/ 3 h 83"/>
                <a:gd name="T54" fmla="*/ 11 w 72"/>
                <a:gd name="T55" fmla="*/ 10 h 83"/>
                <a:gd name="T56" fmla="*/ 9 w 72"/>
                <a:gd name="T57" fmla="*/ 15 h 83"/>
                <a:gd name="T58" fmla="*/ 10 w 72"/>
                <a:gd name="T59" fmla="*/ 25 h 83"/>
                <a:gd name="T60" fmla="*/ 13 w 72"/>
                <a:gd name="T61" fmla="*/ 29 h 83"/>
                <a:gd name="T62" fmla="*/ 16 w 72"/>
                <a:gd name="T63" fmla="*/ 35 h 83"/>
                <a:gd name="T64" fmla="*/ 11 w 72"/>
                <a:gd name="T65" fmla="*/ 39 h 83"/>
                <a:gd name="T66" fmla="*/ 6 w 72"/>
                <a:gd name="T67" fmla="*/ 43 h 83"/>
                <a:gd name="T68" fmla="*/ 0 w 72"/>
                <a:gd name="T69" fmla="*/ 55 h 83"/>
                <a:gd name="T70" fmla="*/ 0 w 72"/>
                <a:gd name="T71" fmla="*/ 62 h 83"/>
                <a:gd name="T72" fmla="*/ 4 w 72"/>
                <a:gd name="T73" fmla="*/ 73 h 83"/>
                <a:gd name="T74" fmla="*/ 16 w 72"/>
                <a:gd name="T75" fmla="*/ 80 h 83"/>
                <a:gd name="T76" fmla="*/ 23 w 72"/>
                <a:gd name="T77" fmla="*/ 83 h 83"/>
                <a:gd name="T78" fmla="*/ 39 w 72"/>
                <a:gd name="T79" fmla="*/ 80 h 83"/>
                <a:gd name="T80" fmla="*/ 46 w 72"/>
                <a:gd name="T81" fmla="*/ 77 h 83"/>
                <a:gd name="T82" fmla="*/ 31 w 72"/>
                <a:gd name="T83" fmla="*/ 11 h 83"/>
                <a:gd name="T84" fmla="*/ 37 w 72"/>
                <a:gd name="T85" fmla="*/ 12 h 83"/>
                <a:gd name="T86" fmla="*/ 39 w 72"/>
                <a:gd name="T87" fmla="*/ 18 h 83"/>
                <a:gd name="T88" fmla="*/ 39 w 72"/>
                <a:gd name="T89" fmla="*/ 21 h 83"/>
                <a:gd name="T90" fmla="*/ 34 w 72"/>
                <a:gd name="T91" fmla="*/ 26 h 83"/>
                <a:gd name="T92" fmla="*/ 31 w 72"/>
                <a:gd name="T93" fmla="*/ 26 h 83"/>
                <a:gd name="T94" fmla="*/ 27 w 72"/>
                <a:gd name="T95" fmla="*/ 24 h 83"/>
                <a:gd name="T96" fmla="*/ 24 w 72"/>
                <a:gd name="T97" fmla="*/ 17 h 83"/>
                <a:gd name="T98" fmla="*/ 24 w 72"/>
                <a:gd name="T99" fmla="*/ 14 h 83"/>
                <a:gd name="T100" fmla="*/ 31 w 72"/>
                <a:gd name="T101" fmla="*/ 11 h 83"/>
                <a:gd name="T102" fmla="*/ 16 w 72"/>
                <a:gd name="T103" fmla="*/ 62 h 83"/>
                <a:gd name="T104" fmla="*/ 16 w 72"/>
                <a:gd name="T105" fmla="*/ 56 h 83"/>
                <a:gd name="T106" fmla="*/ 20 w 72"/>
                <a:gd name="T107" fmla="*/ 47 h 83"/>
                <a:gd name="T108" fmla="*/ 23 w 72"/>
                <a:gd name="T109" fmla="*/ 46 h 83"/>
                <a:gd name="T110" fmla="*/ 27 w 72"/>
                <a:gd name="T111" fmla="*/ 47 h 83"/>
                <a:gd name="T112" fmla="*/ 38 w 72"/>
                <a:gd name="T113" fmla="*/ 60 h 83"/>
                <a:gd name="T114" fmla="*/ 39 w 72"/>
                <a:gd name="T115" fmla="*/ 63 h 83"/>
                <a:gd name="T116" fmla="*/ 37 w 72"/>
                <a:gd name="T117" fmla="*/ 66 h 83"/>
                <a:gd name="T118" fmla="*/ 32 w 72"/>
                <a:gd name="T119" fmla="*/ 69 h 83"/>
                <a:gd name="T120" fmla="*/ 27 w 72"/>
                <a:gd name="T121" fmla="*/ 70 h 83"/>
                <a:gd name="T122" fmla="*/ 18 w 72"/>
                <a:gd name="T123" fmla="*/ 67 h 83"/>
                <a:gd name="T124" fmla="*/ 16 w 72"/>
                <a:gd name="T125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3">
                  <a:moveTo>
                    <a:pt x="46" y="77"/>
                  </a:moveTo>
                  <a:lnTo>
                    <a:pt x="46" y="77"/>
                  </a:lnTo>
                  <a:lnTo>
                    <a:pt x="51" y="76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9" y="81"/>
                  </a:lnTo>
                  <a:lnTo>
                    <a:pt x="62" y="81"/>
                  </a:lnTo>
                  <a:lnTo>
                    <a:pt x="66" y="80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2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5" y="64"/>
                  </a:lnTo>
                  <a:lnTo>
                    <a:pt x="62" y="62"/>
                  </a:lnTo>
                  <a:lnTo>
                    <a:pt x="62" y="59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2" y="45"/>
                  </a:lnTo>
                  <a:lnTo>
                    <a:pt x="58" y="43"/>
                  </a:lnTo>
                  <a:lnTo>
                    <a:pt x="53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49" y="50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9" y="28"/>
                  </a:lnTo>
                  <a:lnTo>
                    <a:pt x="52" y="24"/>
                  </a:lnTo>
                  <a:lnTo>
                    <a:pt x="53" y="19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1" y="10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20" y="3"/>
                  </a:lnTo>
                  <a:lnTo>
                    <a:pt x="14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9" y="19"/>
                  </a:lnTo>
                  <a:lnTo>
                    <a:pt x="10" y="25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6" y="43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4" y="73"/>
                  </a:lnTo>
                  <a:lnTo>
                    <a:pt x="9" y="77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23" y="83"/>
                  </a:lnTo>
                  <a:lnTo>
                    <a:pt x="31" y="83"/>
                  </a:lnTo>
                  <a:lnTo>
                    <a:pt x="39" y="80"/>
                  </a:lnTo>
                  <a:lnTo>
                    <a:pt x="46" y="77"/>
                  </a:lnTo>
                  <a:lnTo>
                    <a:pt x="46" y="77"/>
                  </a:lnTo>
                  <a:close/>
                  <a:moveTo>
                    <a:pt x="31" y="11"/>
                  </a:moveTo>
                  <a:lnTo>
                    <a:pt x="31" y="11"/>
                  </a:lnTo>
                  <a:lnTo>
                    <a:pt x="34" y="11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4" y="26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7" y="24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16" y="62"/>
                  </a:moveTo>
                  <a:lnTo>
                    <a:pt x="16" y="62"/>
                  </a:lnTo>
                  <a:lnTo>
                    <a:pt x="16" y="56"/>
                  </a:lnTo>
                  <a:lnTo>
                    <a:pt x="17" y="52"/>
                  </a:lnTo>
                  <a:lnTo>
                    <a:pt x="20" y="47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5" y="46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32" y="69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69"/>
                  </a:lnTo>
                  <a:lnTo>
                    <a:pt x="18" y="67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5" name="Freeform 153"/>
            <p:cNvSpPr>
              <a:spLocks noEditPoints="1"/>
            </p:cNvSpPr>
            <p:nvPr/>
          </p:nvSpPr>
          <p:spPr bwMode="auto">
            <a:xfrm>
              <a:off x="12136146" y="3645389"/>
              <a:ext cx="39688" cy="42862"/>
            </a:xfrm>
            <a:custGeom>
              <a:avLst/>
              <a:gdLst>
                <a:gd name="T0" fmla="*/ 49 w 77"/>
                <a:gd name="T1" fmla="*/ 1 h 81"/>
                <a:gd name="T2" fmla="*/ 35 w 77"/>
                <a:gd name="T3" fmla="*/ 0 h 81"/>
                <a:gd name="T4" fmla="*/ 23 w 77"/>
                <a:gd name="T5" fmla="*/ 3 h 81"/>
                <a:gd name="T6" fmla="*/ 14 w 77"/>
                <a:gd name="T7" fmla="*/ 8 h 81"/>
                <a:gd name="T8" fmla="*/ 5 w 77"/>
                <a:gd name="T9" fmla="*/ 17 h 81"/>
                <a:gd name="T10" fmla="*/ 2 w 77"/>
                <a:gd name="T11" fmla="*/ 22 h 81"/>
                <a:gd name="T12" fmla="*/ 0 w 77"/>
                <a:gd name="T13" fmla="*/ 39 h 81"/>
                <a:gd name="T14" fmla="*/ 0 w 77"/>
                <a:gd name="T15" fmla="*/ 49 h 81"/>
                <a:gd name="T16" fmla="*/ 5 w 77"/>
                <a:gd name="T17" fmla="*/ 64 h 81"/>
                <a:gd name="T18" fmla="*/ 15 w 77"/>
                <a:gd name="T19" fmla="*/ 74 h 81"/>
                <a:gd name="T20" fmla="*/ 29 w 77"/>
                <a:gd name="T21" fmla="*/ 81 h 81"/>
                <a:gd name="T22" fmla="*/ 37 w 77"/>
                <a:gd name="T23" fmla="*/ 81 h 81"/>
                <a:gd name="T24" fmla="*/ 52 w 77"/>
                <a:gd name="T25" fmla="*/ 80 h 81"/>
                <a:gd name="T26" fmla="*/ 61 w 77"/>
                <a:gd name="T27" fmla="*/ 74 h 81"/>
                <a:gd name="T28" fmla="*/ 70 w 77"/>
                <a:gd name="T29" fmla="*/ 66 h 81"/>
                <a:gd name="T30" fmla="*/ 75 w 77"/>
                <a:gd name="T31" fmla="*/ 54 h 81"/>
                <a:gd name="T32" fmla="*/ 77 w 77"/>
                <a:gd name="T33" fmla="*/ 45 h 81"/>
                <a:gd name="T34" fmla="*/ 77 w 77"/>
                <a:gd name="T35" fmla="*/ 35 h 81"/>
                <a:gd name="T36" fmla="*/ 74 w 77"/>
                <a:gd name="T37" fmla="*/ 22 h 81"/>
                <a:gd name="T38" fmla="*/ 68 w 77"/>
                <a:gd name="T39" fmla="*/ 12 h 81"/>
                <a:gd name="T40" fmla="*/ 60 w 77"/>
                <a:gd name="T41" fmla="*/ 5 h 81"/>
                <a:gd name="T42" fmla="*/ 49 w 77"/>
                <a:gd name="T43" fmla="*/ 1 h 81"/>
                <a:gd name="T44" fmla="*/ 57 w 77"/>
                <a:gd name="T45" fmla="*/ 56 h 81"/>
                <a:gd name="T46" fmla="*/ 54 w 77"/>
                <a:gd name="T47" fmla="*/ 62 h 81"/>
                <a:gd name="T48" fmla="*/ 45 w 77"/>
                <a:gd name="T49" fmla="*/ 67 h 81"/>
                <a:gd name="T50" fmla="*/ 39 w 77"/>
                <a:gd name="T51" fmla="*/ 67 h 81"/>
                <a:gd name="T52" fmla="*/ 26 w 77"/>
                <a:gd name="T53" fmla="*/ 64 h 81"/>
                <a:gd name="T54" fmla="*/ 19 w 77"/>
                <a:gd name="T55" fmla="*/ 56 h 81"/>
                <a:gd name="T56" fmla="*/ 16 w 77"/>
                <a:gd name="T57" fmla="*/ 47 h 81"/>
                <a:gd name="T58" fmla="*/ 16 w 77"/>
                <a:gd name="T59" fmla="*/ 33 h 81"/>
                <a:gd name="T60" fmla="*/ 19 w 77"/>
                <a:gd name="T61" fmla="*/ 25 h 81"/>
                <a:gd name="T62" fmla="*/ 28 w 77"/>
                <a:gd name="T63" fmla="*/ 17 h 81"/>
                <a:gd name="T64" fmla="*/ 39 w 77"/>
                <a:gd name="T65" fmla="*/ 14 h 81"/>
                <a:gd name="T66" fmla="*/ 46 w 77"/>
                <a:gd name="T67" fmla="*/ 15 h 81"/>
                <a:gd name="T68" fmla="*/ 56 w 77"/>
                <a:gd name="T69" fmla="*/ 22 h 81"/>
                <a:gd name="T70" fmla="*/ 59 w 77"/>
                <a:gd name="T71" fmla="*/ 28 h 81"/>
                <a:gd name="T72" fmla="*/ 60 w 77"/>
                <a:gd name="T73" fmla="*/ 40 h 81"/>
                <a:gd name="T74" fmla="*/ 60 w 77"/>
                <a:gd name="T75" fmla="*/ 47 h 81"/>
                <a:gd name="T76" fmla="*/ 57 w 77"/>
                <a:gd name="T77" fmla="*/ 5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" h="81">
                  <a:moveTo>
                    <a:pt x="49" y="1"/>
                  </a:move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9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4"/>
                  </a:lnTo>
                  <a:lnTo>
                    <a:pt x="9" y="70"/>
                  </a:lnTo>
                  <a:lnTo>
                    <a:pt x="15" y="74"/>
                  </a:lnTo>
                  <a:lnTo>
                    <a:pt x="22" y="78"/>
                  </a:lnTo>
                  <a:lnTo>
                    <a:pt x="29" y="81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5" y="81"/>
                  </a:lnTo>
                  <a:lnTo>
                    <a:pt x="52" y="80"/>
                  </a:lnTo>
                  <a:lnTo>
                    <a:pt x="57" y="77"/>
                  </a:lnTo>
                  <a:lnTo>
                    <a:pt x="61" y="74"/>
                  </a:lnTo>
                  <a:lnTo>
                    <a:pt x="67" y="70"/>
                  </a:lnTo>
                  <a:lnTo>
                    <a:pt x="70" y="66"/>
                  </a:lnTo>
                  <a:lnTo>
                    <a:pt x="73" y="60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7" y="45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5" y="29"/>
                  </a:lnTo>
                  <a:lnTo>
                    <a:pt x="74" y="22"/>
                  </a:lnTo>
                  <a:lnTo>
                    <a:pt x="71" y="18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9" y="1"/>
                  </a:lnTo>
                  <a:close/>
                  <a:moveTo>
                    <a:pt x="57" y="56"/>
                  </a:moveTo>
                  <a:lnTo>
                    <a:pt x="57" y="56"/>
                  </a:lnTo>
                  <a:lnTo>
                    <a:pt x="54" y="62"/>
                  </a:lnTo>
                  <a:lnTo>
                    <a:pt x="50" y="64"/>
                  </a:lnTo>
                  <a:lnTo>
                    <a:pt x="45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2" y="67"/>
                  </a:lnTo>
                  <a:lnTo>
                    <a:pt x="26" y="64"/>
                  </a:lnTo>
                  <a:lnTo>
                    <a:pt x="22" y="62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6" y="47"/>
                  </a:lnTo>
                  <a:lnTo>
                    <a:pt x="16" y="40"/>
                  </a:lnTo>
                  <a:lnTo>
                    <a:pt x="16" y="33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6" y="15"/>
                  </a:lnTo>
                  <a:lnTo>
                    <a:pt x="52" y="18"/>
                  </a:lnTo>
                  <a:lnTo>
                    <a:pt x="56" y="22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60" y="33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7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6" name="Freeform 154"/>
            <p:cNvSpPr>
              <a:spLocks noEditPoints="1"/>
            </p:cNvSpPr>
            <p:nvPr/>
          </p:nvSpPr>
          <p:spPr bwMode="auto">
            <a:xfrm>
              <a:off x="11910721" y="3645389"/>
              <a:ext cx="34925" cy="41275"/>
            </a:xfrm>
            <a:custGeom>
              <a:avLst/>
              <a:gdLst>
                <a:gd name="T0" fmla="*/ 34 w 66"/>
                <a:gd name="T1" fmla="*/ 0 h 79"/>
                <a:gd name="T2" fmla="*/ 5 w 66"/>
                <a:gd name="T3" fmla="*/ 0 h 79"/>
                <a:gd name="T4" fmla="*/ 2 w 66"/>
                <a:gd name="T5" fmla="*/ 2 h 79"/>
                <a:gd name="T6" fmla="*/ 0 w 66"/>
                <a:gd name="T7" fmla="*/ 6 h 79"/>
                <a:gd name="T8" fmla="*/ 0 w 66"/>
                <a:gd name="T9" fmla="*/ 39 h 79"/>
                <a:gd name="T10" fmla="*/ 0 w 66"/>
                <a:gd name="T11" fmla="*/ 73 h 79"/>
                <a:gd name="T12" fmla="*/ 2 w 66"/>
                <a:gd name="T13" fmla="*/ 79 h 79"/>
                <a:gd name="T14" fmla="*/ 6 w 66"/>
                <a:gd name="T15" fmla="*/ 79 h 79"/>
                <a:gd name="T16" fmla="*/ 36 w 66"/>
                <a:gd name="T17" fmla="*/ 79 h 79"/>
                <a:gd name="T18" fmla="*/ 45 w 66"/>
                <a:gd name="T19" fmla="*/ 77 h 79"/>
                <a:gd name="T20" fmla="*/ 59 w 66"/>
                <a:gd name="T21" fmla="*/ 68 h 79"/>
                <a:gd name="T22" fmla="*/ 64 w 66"/>
                <a:gd name="T23" fmla="*/ 58 h 79"/>
                <a:gd name="T24" fmla="*/ 66 w 66"/>
                <a:gd name="T25" fmla="*/ 42 h 79"/>
                <a:gd name="T26" fmla="*/ 65 w 66"/>
                <a:gd name="T27" fmla="*/ 25 h 79"/>
                <a:gd name="T28" fmla="*/ 61 w 66"/>
                <a:gd name="T29" fmla="*/ 14 h 79"/>
                <a:gd name="T30" fmla="*/ 54 w 66"/>
                <a:gd name="T31" fmla="*/ 7 h 79"/>
                <a:gd name="T32" fmla="*/ 45 w 66"/>
                <a:gd name="T33" fmla="*/ 2 h 79"/>
                <a:gd name="T34" fmla="*/ 34 w 66"/>
                <a:gd name="T35" fmla="*/ 0 h 79"/>
                <a:gd name="T36" fmla="*/ 50 w 66"/>
                <a:gd name="T37" fmla="*/ 45 h 79"/>
                <a:gd name="T38" fmla="*/ 47 w 66"/>
                <a:gd name="T39" fmla="*/ 59 h 79"/>
                <a:gd name="T40" fmla="*/ 41 w 66"/>
                <a:gd name="T41" fmla="*/ 63 h 79"/>
                <a:gd name="T42" fmla="*/ 27 w 66"/>
                <a:gd name="T43" fmla="*/ 66 h 79"/>
                <a:gd name="T44" fmla="*/ 20 w 66"/>
                <a:gd name="T45" fmla="*/ 66 h 79"/>
                <a:gd name="T46" fmla="*/ 16 w 66"/>
                <a:gd name="T47" fmla="*/ 62 h 79"/>
                <a:gd name="T48" fmla="*/ 16 w 66"/>
                <a:gd name="T49" fmla="*/ 55 h 79"/>
                <a:gd name="T50" fmla="*/ 16 w 66"/>
                <a:gd name="T51" fmla="*/ 18 h 79"/>
                <a:gd name="T52" fmla="*/ 17 w 66"/>
                <a:gd name="T53" fmla="*/ 14 h 79"/>
                <a:gd name="T54" fmla="*/ 21 w 66"/>
                <a:gd name="T55" fmla="*/ 14 h 79"/>
                <a:gd name="T56" fmla="*/ 24 w 66"/>
                <a:gd name="T57" fmla="*/ 14 h 79"/>
                <a:gd name="T58" fmla="*/ 37 w 66"/>
                <a:gd name="T59" fmla="*/ 14 h 79"/>
                <a:gd name="T60" fmla="*/ 44 w 66"/>
                <a:gd name="T61" fmla="*/ 18 h 79"/>
                <a:gd name="T62" fmla="*/ 48 w 66"/>
                <a:gd name="T63" fmla="*/ 25 h 79"/>
                <a:gd name="T64" fmla="*/ 50 w 66"/>
                <a:gd name="T65" fmla="*/ 38 h 79"/>
                <a:gd name="T66" fmla="*/ 50 w 66"/>
                <a:gd name="T67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79">
                  <a:moveTo>
                    <a:pt x="34" y="0"/>
                  </a:moveTo>
                  <a:lnTo>
                    <a:pt x="3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5" y="77"/>
                  </a:lnTo>
                  <a:lnTo>
                    <a:pt x="52" y="73"/>
                  </a:lnTo>
                  <a:lnTo>
                    <a:pt x="59" y="68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6" y="49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1" y="14"/>
                  </a:lnTo>
                  <a:lnTo>
                    <a:pt x="58" y="10"/>
                  </a:lnTo>
                  <a:lnTo>
                    <a:pt x="54" y="7"/>
                  </a:lnTo>
                  <a:lnTo>
                    <a:pt x="50" y="4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50" y="45"/>
                  </a:moveTo>
                  <a:lnTo>
                    <a:pt x="50" y="45"/>
                  </a:lnTo>
                  <a:lnTo>
                    <a:pt x="48" y="55"/>
                  </a:lnTo>
                  <a:lnTo>
                    <a:pt x="47" y="59"/>
                  </a:lnTo>
                  <a:lnTo>
                    <a:pt x="44" y="62"/>
                  </a:lnTo>
                  <a:lnTo>
                    <a:pt x="41" y="63"/>
                  </a:lnTo>
                  <a:lnTo>
                    <a:pt x="37" y="65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37" y="14"/>
                  </a:lnTo>
                  <a:lnTo>
                    <a:pt x="41" y="16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8" y="2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45"/>
                  </a:lnTo>
                  <a:lnTo>
                    <a:pt x="5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7" name="Freeform 155"/>
            <p:cNvSpPr>
              <a:spLocks noEditPoints="1"/>
            </p:cNvSpPr>
            <p:nvPr/>
          </p:nvSpPr>
          <p:spPr bwMode="auto">
            <a:xfrm>
              <a:off x="11904371" y="3578714"/>
              <a:ext cx="39688" cy="42862"/>
            </a:xfrm>
            <a:custGeom>
              <a:avLst/>
              <a:gdLst>
                <a:gd name="T0" fmla="*/ 19 w 76"/>
                <a:gd name="T1" fmla="*/ 69 h 80"/>
                <a:gd name="T2" fmla="*/ 21 w 76"/>
                <a:gd name="T3" fmla="*/ 66 h 80"/>
                <a:gd name="T4" fmla="*/ 26 w 76"/>
                <a:gd name="T5" fmla="*/ 62 h 80"/>
                <a:gd name="T6" fmla="*/ 42 w 76"/>
                <a:gd name="T7" fmla="*/ 62 h 80"/>
                <a:gd name="T8" fmla="*/ 49 w 76"/>
                <a:gd name="T9" fmla="*/ 62 h 80"/>
                <a:gd name="T10" fmla="*/ 55 w 76"/>
                <a:gd name="T11" fmla="*/ 66 h 80"/>
                <a:gd name="T12" fmla="*/ 57 w 76"/>
                <a:gd name="T13" fmla="*/ 72 h 80"/>
                <a:gd name="T14" fmla="*/ 62 w 76"/>
                <a:gd name="T15" fmla="*/ 79 h 80"/>
                <a:gd name="T16" fmla="*/ 67 w 76"/>
                <a:gd name="T17" fmla="*/ 80 h 80"/>
                <a:gd name="T18" fmla="*/ 73 w 76"/>
                <a:gd name="T19" fmla="*/ 80 h 80"/>
                <a:gd name="T20" fmla="*/ 76 w 76"/>
                <a:gd name="T21" fmla="*/ 76 h 80"/>
                <a:gd name="T22" fmla="*/ 74 w 76"/>
                <a:gd name="T23" fmla="*/ 70 h 80"/>
                <a:gd name="T24" fmla="*/ 50 w 76"/>
                <a:gd name="T25" fmla="*/ 10 h 80"/>
                <a:gd name="T26" fmla="*/ 46 w 76"/>
                <a:gd name="T27" fmla="*/ 2 h 80"/>
                <a:gd name="T28" fmla="*/ 35 w 76"/>
                <a:gd name="T29" fmla="*/ 0 h 80"/>
                <a:gd name="T30" fmla="*/ 32 w 76"/>
                <a:gd name="T31" fmla="*/ 0 h 80"/>
                <a:gd name="T32" fmla="*/ 28 w 76"/>
                <a:gd name="T33" fmla="*/ 3 h 80"/>
                <a:gd name="T34" fmla="*/ 26 w 76"/>
                <a:gd name="T35" fmla="*/ 6 h 80"/>
                <a:gd name="T36" fmla="*/ 17 w 76"/>
                <a:gd name="T37" fmla="*/ 31 h 80"/>
                <a:gd name="T38" fmla="*/ 0 w 76"/>
                <a:gd name="T39" fmla="*/ 75 h 80"/>
                <a:gd name="T40" fmla="*/ 1 w 76"/>
                <a:gd name="T41" fmla="*/ 80 h 80"/>
                <a:gd name="T42" fmla="*/ 4 w 76"/>
                <a:gd name="T43" fmla="*/ 80 h 80"/>
                <a:gd name="T44" fmla="*/ 14 w 76"/>
                <a:gd name="T45" fmla="*/ 79 h 80"/>
                <a:gd name="T46" fmla="*/ 19 w 76"/>
                <a:gd name="T47" fmla="*/ 69 h 80"/>
                <a:gd name="T48" fmla="*/ 36 w 76"/>
                <a:gd name="T49" fmla="*/ 21 h 80"/>
                <a:gd name="T50" fmla="*/ 38 w 76"/>
                <a:gd name="T51" fmla="*/ 21 h 80"/>
                <a:gd name="T52" fmla="*/ 48 w 76"/>
                <a:gd name="T53" fmla="*/ 45 h 80"/>
                <a:gd name="T54" fmla="*/ 48 w 76"/>
                <a:gd name="T55" fmla="*/ 46 h 80"/>
                <a:gd name="T56" fmla="*/ 45 w 76"/>
                <a:gd name="T57" fmla="*/ 48 h 80"/>
                <a:gd name="T58" fmla="*/ 31 w 76"/>
                <a:gd name="T59" fmla="*/ 48 h 80"/>
                <a:gd name="T60" fmla="*/ 28 w 76"/>
                <a:gd name="T61" fmla="*/ 48 h 80"/>
                <a:gd name="T62" fmla="*/ 28 w 76"/>
                <a:gd name="T63" fmla="*/ 45 h 80"/>
                <a:gd name="T64" fmla="*/ 36 w 76"/>
                <a:gd name="T65" fmla="*/ 2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80">
                  <a:moveTo>
                    <a:pt x="19" y="69"/>
                  </a:moveTo>
                  <a:lnTo>
                    <a:pt x="19" y="69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9" y="62"/>
                  </a:lnTo>
                  <a:lnTo>
                    <a:pt x="52" y="62"/>
                  </a:lnTo>
                  <a:lnTo>
                    <a:pt x="55" y="6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2" y="79"/>
                  </a:lnTo>
                  <a:lnTo>
                    <a:pt x="64" y="80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3" y="80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0" y="80"/>
                  </a:lnTo>
                  <a:lnTo>
                    <a:pt x="14" y="79"/>
                  </a:lnTo>
                  <a:lnTo>
                    <a:pt x="17" y="76"/>
                  </a:lnTo>
                  <a:lnTo>
                    <a:pt x="19" y="69"/>
                  </a:lnTo>
                  <a:lnTo>
                    <a:pt x="19" y="69"/>
                  </a:lnTo>
                  <a:close/>
                  <a:moveTo>
                    <a:pt x="36" y="21"/>
                  </a:moveTo>
                  <a:lnTo>
                    <a:pt x="36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8" y="48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6" y="21"/>
                  </a:lnTo>
                  <a:lnTo>
                    <a:pt x="3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8" name="Freeform 156"/>
            <p:cNvSpPr>
              <a:spLocks noEditPoints="1"/>
            </p:cNvSpPr>
            <p:nvPr/>
          </p:nvSpPr>
          <p:spPr bwMode="auto">
            <a:xfrm>
              <a:off x="12188533" y="3645389"/>
              <a:ext cx="33338" cy="41275"/>
            </a:xfrm>
            <a:custGeom>
              <a:avLst/>
              <a:gdLst>
                <a:gd name="T0" fmla="*/ 38 w 61"/>
                <a:gd name="T1" fmla="*/ 0 h 79"/>
                <a:gd name="T2" fmla="*/ 5 w 61"/>
                <a:gd name="T3" fmla="*/ 0 h 79"/>
                <a:gd name="T4" fmla="*/ 1 w 61"/>
                <a:gd name="T5" fmla="*/ 2 h 79"/>
                <a:gd name="T6" fmla="*/ 0 w 61"/>
                <a:gd name="T7" fmla="*/ 6 h 79"/>
                <a:gd name="T8" fmla="*/ 0 w 61"/>
                <a:gd name="T9" fmla="*/ 39 h 79"/>
                <a:gd name="T10" fmla="*/ 0 w 61"/>
                <a:gd name="T11" fmla="*/ 69 h 79"/>
                <a:gd name="T12" fmla="*/ 0 w 61"/>
                <a:gd name="T13" fmla="*/ 75 h 79"/>
                <a:gd name="T14" fmla="*/ 5 w 61"/>
                <a:gd name="T15" fmla="*/ 79 h 79"/>
                <a:gd name="T16" fmla="*/ 11 w 61"/>
                <a:gd name="T17" fmla="*/ 79 h 79"/>
                <a:gd name="T18" fmla="*/ 16 w 61"/>
                <a:gd name="T19" fmla="*/ 75 h 79"/>
                <a:gd name="T20" fmla="*/ 16 w 61"/>
                <a:gd name="T21" fmla="*/ 55 h 79"/>
                <a:gd name="T22" fmla="*/ 16 w 61"/>
                <a:gd name="T23" fmla="*/ 52 h 79"/>
                <a:gd name="T24" fmla="*/ 19 w 61"/>
                <a:gd name="T25" fmla="*/ 49 h 79"/>
                <a:gd name="T26" fmla="*/ 22 w 61"/>
                <a:gd name="T27" fmla="*/ 49 h 79"/>
                <a:gd name="T28" fmla="*/ 39 w 61"/>
                <a:gd name="T29" fmla="*/ 49 h 79"/>
                <a:gd name="T30" fmla="*/ 49 w 61"/>
                <a:gd name="T31" fmla="*/ 46 h 79"/>
                <a:gd name="T32" fmla="*/ 56 w 61"/>
                <a:gd name="T33" fmla="*/ 41 h 79"/>
                <a:gd name="T34" fmla="*/ 60 w 61"/>
                <a:gd name="T35" fmla="*/ 34 h 79"/>
                <a:gd name="T36" fmla="*/ 61 w 61"/>
                <a:gd name="T37" fmla="*/ 24 h 79"/>
                <a:gd name="T38" fmla="*/ 57 w 61"/>
                <a:gd name="T39" fmla="*/ 10 h 79"/>
                <a:gd name="T40" fmla="*/ 52 w 61"/>
                <a:gd name="T41" fmla="*/ 4 h 79"/>
                <a:gd name="T42" fmla="*/ 43 w 61"/>
                <a:gd name="T43" fmla="*/ 2 h 79"/>
                <a:gd name="T44" fmla="*/ 38 w 61"/>
                <a:gd name="T45" fmla="*/ 0 h 79"/>
                <a:gd name="T46" fmla="*/ 33 w 61"/>
                <a:gd name="T47" fmla="*/ 35 h 79"/>
                <a:gd name="T48" fmla="*/ 28 w 61"/>
                <a:gd name="T49" fmla="*/ 35 h 79"/>
                <a:gd name="T50" fmla="*/ 18 w 61"/>
                <a:gd name="T51" fmla="*/ 35 h 79"/>
                <a:gd name="T52" fmla="*/ 16 w 61"/>
                <a:gd name="T53" fmla="*/ 25 h 79"/>
                <a:gd name="T54" fmla="*/ 16 w 61"/>
                <a:gd name="T55" fmla="*/ 18 h 79"/>
                <a:gd name="T56" fmla="*/ 21 w 61"/>
                <a:gd name="T57" fmla="*/ 14 h 79"/>
                <a:gd name="T58" fmla="*/ 29 w 61"/>
                <a:gd name="T59" fmla="*/ 14 h 79"/>
                <a:gd name="T60" fmla="*/ 35 w 61"/>
                <a:gd name="T61" fmla="*/ 14 h 79"/>
                <a:gd name="T62" fmla="*/ 42 w 61"/>
                <a:gd name="T63" fmla="*/ 18 h 79"/>
                <a:gd name="T64" fmla="*/ 45 w 61"/>
                <a:gd name="T65" fmla="*/ 25 h 79"/>
                <a:gd name="T66" fmla="*/ 43 w 61"/>
                <a:gd name="T67" fmla="*/ 30 h 79"/>
                <a:gd name="T68" fmla="*/ 38 w 61"/>
                <a:gd name="T69" fmla="*/ 34 h 79"/>
                <a:gd name="T70" fmla="*/ 33 w 61"/>
                <a:gd name="T7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79">
                  <a:moveTo>
                    <a:pt x="38" y="0"/>
                  </a:moveTo>
                  <a:lnTo>
                    <a:pt x="38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5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5" y="79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9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45" y="48"/>
                  </a:lnTo>
                  <a:lnTo>
                    <a:pt x="49" y="46"/>
                  </a:lnTo>
                  <a:lnTo>
                    <a:pt x="52" y="44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60" y="34"/>
                  </a:lnTo>
                  <a:lnTo>
                    <a:pt x="61" y="24"/>
                  </a:lnTo>
                  <a:lnTo>
                    <a:pt x="61" y="24"/>
                  </a:lnTo>
                  <a:lnTo>
                    <a:pt x="59" y="14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2" y="4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33" y="35"/>
                  </a:moveTo>
                  <a:lnTo>
                    <a:pt x="33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1" y="35"/>
                  </a:lnTo>
                  <a:lnTo>
                    <a:pt x="18" y="35"/>
                  </a:lnTo>
                  <a:lnTo>
                    <a:pt x="16" y="32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3" y="21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3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3" y="35"/>
                  </a:lnTo>
                  <a:lnTo>
                    <a:pt x="33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Freeform 157"/>
            <p:cNvSpPr>
              <a:spLocks/>
            </p:cNvSpPr>
            <p:nvPr/>
          </p:nvSpPr>
          <p:spPr bwMode="auto">
            <a:xfrm>
              <a:off x="12031371" y="3529502"/>
              <a:ext cx="0" cy="0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Freeform 158"/>
            <p:cNvSpPr>
              <a:spLocks noEditPoints="1"/>
            </p:cNvSpPr>
            <p:nvPr/>
          </p:nvSpPr>
          <p:spPr bwMode="auto">
            <a:xfrm>
              <a:off x="12028196" y="3507277"/>
              <a:ext cx="39688" cy="31750"/>
            </a:xfrm>
            <a:custGeom>
              <a:avLst/>
              <a:gdLst>
                <a:gd name="T0" fmla="*/ 10 w 75"/>
                <a:gd name="T1" fmla="*/ 45 h 59"/>
                <a:gd name="T2" fmla="*/ 28 w 75"/>
                <a:gd name="T3" fmla="*/ 56 h 59"/>
                <a:gd name="T4" fmla="*/ 51 w 75"/>
                <a:gd name="T5" fmla="*/ 59 h 59"/>
                <a:gd name="T6" fmla="*/ 59 w 75"/>
                <a:gd name="T7" fmla="*/ 57 h 59"/>
                <a:gd name="T8" fmla="*/ 72 w 75"/>
                <a:gd name="T9" fmla="*/ 46 h 59"/>
                <a:gd name="T10" fmla="*/ 73 w 75"/>
                <a:gd name="T11" fmla="*/ 38 h 59"/>
                <a:gd name="T12" fmla="*/ 73 w 75"/>
                <a:gd name="T13" fmla="*/ 25 h 59"/>
                <a:gd name="T14" fmla="*/ 66 w 75"/>
                <a:gd name="T15" fmla="*/ 15 h 59"/>
                <a:gd name="T16" fmla="*/ 58 w 75"/>
                <a:gd name="T17" fmla="*/ 7 h 59"/>
                <a:gd name="T18" fmla="*/ 37 w 75"/>
                <a:gd name="T19" fmla="*/ 0 h 59"/>
                <a:gd name="T20" fmla="*/ 24 w 75"/>
                <a:gd name="T21" fmla="*/ 0 h 59"/>
                <a:gd name="T22" fmla="*/ 11 w 75"/>
                <a:gd name="T23" fmla="*/ 4 h 59"/>
                <a:gd name="T24" fmla="*/ 3 w 75"/>
                <a:gd name="T25" fmla="*/ 14 h 59"/>
                <a:gd name="T26" fmla="*/ 0 w 75"/>
                <a:gd name="T27" fmla="*/ 27 h 59"/>
                <a:gd name="T28" fmla="*/ 4 w 75"/>
                <a:gd name="T29" fmla="*/ 38 h 59"/>
                <a:gd name="T30" fmla="*/ 6 w 75"/>
                <a:gd name="T31" fmla="*/ 41 h 59"/>
                <a:gd name="T32" fmla="*/ 7 w 75"/>
                <a:gd name="T33" fmla="*/ 42 h 59"/>
                <a:gd name="T34" fmla="*/ 10 w 75"/>
                <a:gd name="T35" fmla="*/ 45 h 59"/>
                <a:gd name="T36" fmla="*/ 24 w 75"/>
                <a:gd name="T37" fmla="*/ 17 h 59"/>
                <a:gd name="T38" fmla="*/ 24 w 75"/>
                <a:gd name="T39" fmla="*/ 17 h 59"/>
                <a:gd name="T40" fmla="*/ 20 w 75"/>
                <a:gd name="T41" fmla="*/ 28 h 59"/>
                <a:gd name="T42" fmla="*/ 21 w 75"/>
                <a:gd name="T43" fmla="*/ 34 h 59"/>
                <a:gd name="T44" fmla="*/ 30 w 75"/>
                <a:gd name="T45" fmla="*/ 42 h 59"/>
                <a:gd name="T46" fmla="*/ 38 w 75"/>
                <a:gd name="T47" fmla="*/ 43 h 59"/>
                <a:gd name="T48" fmla="*/ 42 w 75"/>
                <a:gd name="T49" fmla="*/ 45 h 59"/>
                <a:gd name="T50" fmla="*/ 51 w 75"/>
                <a:gd name="T51" fmla="*/ 42 h 59"/>
                <a:gd name="T52" fmla="*/ 53 w 75"/>
                <a:gd name="T53" fmla="*/ 39 h 59"/>
                <a:gd name="T54" fmla="*/ 56 w 75"/>
                <a:gd name="T55" fmla="*/ 31 h 59"/>
                <a:gd name="T56" fmla="*/ 52 w 75"/>
                <a:gd name="T57" fmla="*/ 22 h 59"/>
                <a:gd name="T58" fmla="*/ 46 w 75"/>
                <a:gd name="T59" fmla="*/ 18 h 59"/>
                <a:gd name="T60" fmla="*/ 35 w 75"/>
                <a:gd name="T61" fmla="*/ 14 h 59"/>
                <a:gd name="T62" fmla="*/ 28 w 75"/>
                <a:gd name="T63" fmla="*/ 14 h 59"/>
                <a:gd name="T64" fmla="*/ 41 w 75"/>
                <a:gd name="T65" fmla="*/ 14 h 59"/>
                <a:gd name="T66" fmla="*/ 53 w 75"/>
                <a:gd name="T67" fmla="*/ 21 h 59"/>
                <a:gd name="T68" fmla="*/ 56 w 75"/>
                <a:gd name="T69" fmla="*/ 25 h 59"/>
                <a:gd name="T70" fmla="*/ 58 w 75"/>
                <a:gd name="T71" fmla="*/ 35 h 59"/>
                <a:gd name="T72" fmla="*/ 56 w 75"/>
                <a:gd name="T73" fmla="*/ 39 h 59"/>
                <a:gd name="T74" fmla="*/ 49 w 75"/>
                <a:gd name="T75" fmla="*/ 45 h 59"/>
                <a:gd name="T76" fmla="*/ 41 w 75"/>
                <a:gd name="T77" fmla="*/ 46 h 59"/>
                <a:gd name="T78" fmla="*/ 35 w 75"/>
                <a:gd name="T79" fmla="*/ 45 h 59"/>
                <a:gd name="T80" fmla="*/ 25 w 75"/>
                <a:gd name="T81" fmla="*/ 41 h 59"/>
                <a:gd name="T82" fmla="*/ 21 w 75"/>
                <a:gd name="T83" fmla="*/ 36 h 59"/>
                <a:gd name="T84" fmla="*/ 17 w 75"/>
                <a:gd name="T85" fmla="*/ 25 h 59"/>
                <a:gd name="T86" fmla="*/ 24 w 75"/>
                <a:gd name="T87" fmla="*/ 1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9">
                  <a:moveTo>
                    <a:pt x="10" y="45"/>
                  </a:moveTo>
                  <a:lnTo>
                    <a:pt x="10" y="45"/>
                  </a:lnTo>
                  <a:lnTo>
                    <a:pt x="18" y="52"/>
                  </a:lnTo>
                  <a:lnTo>
                    <a:pt x="28" y="56"/>
                  </a:lnTo>
                  <a:lnTo>
                    <a:pt x="38" y="59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9" y="57"/>
                  </a:lnTo>
                  <a:lnTo>
                    <a:pt x="66" y="53"/>
                  </a:lnTo>
                  <a:lnTo>
                    <a:pt x="72" y="46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75" y="31"/>
                  </a:lnTo>
                  <a:lnTo>
                    <a:pt x="73" y="25"/>
                  </a:lnTo>
                  <a:lnTo>
                    <a:pt x="70" y="20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8" y="7"/>
                  </a:lnTo>
                  <a:lnTo>
                    <a:pt x="48" y="1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7" y="8"/>
                  </a:lnTo>
                  <a:lnTo>
                    <a:pt x="3" y="14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10" y="45"/>
                  </a:lnTo>
                  <a:lnTo>
                    <a:pt x="10" y="45"/>
                  </a:lnTo>
                  <a:close/>
                  <a:moveTo>
                    <a:pt x="24" y="17"/>
                  </a:move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31"/>
                  </a:lnTo>
                  <a:lnTo>
                    <a:pt x="21" y="34"/>
                  </a:lnTo>
                  <a:lnTo>
                    <a:pt x="23" y="36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2" y="45"/>
                  </a:lnTo>
                  <a:lnTo>
                    <a:pt x="46" y="43"/>
                  </a:lnTo>
                  <a:lnTo>
                    <a:pt x="51" y="42"/>
                  </a:lnTo>
                  <a:lnTo>
                    <a:pt x="53" y="39"/>
                  </a:lnTo>
                  <a:lnTo>
                    <a:pt x="53" y="39"/>
                  </a:lnTo>
                  <a:lnTo>
                    <a:pt x="55" y="35"/>
                  </a:lnTo>
                  <a:lnTo>
                    <a:pt x="56" y="31"/>
                  </a:lnTo>
                  <a:lnTo>
                    <a:pt x="55" y="27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6" y="18"/>
                  </a:lnTo>
                  <a:lnTo>
                    <a:pt x="41" y="15"/>
                  </a:lnTo>
                  <a:lnTo>
                    <a:pt x="35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5" y="13"/>
                  </a:lnTo>
                  <a:lnTo>
                    <a:pt x="41" y="14"/>
                  </a:lnTo>
                  <a:lnTo>
                    <a:pt x="48" y="17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6" y="25"/>
                  </a:lnTo>
                  <a:lnTo>
                    <a:pt x="58" y="29"/>
                  </a:lnTo>
                  <a:lnTo>
                    <a:pt x="58" y="35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3" y="43"/>
                  </a:lnTo>
                  <a:lnTo>
                    <a:pt x="49" y="45"/>
                  </a:lnTo>
                  <a:lnTo>
                    <a:pt x="45" y="4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5" y="41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18" y="31"/>
                  </a:lnTo>
                  <a:lnTo>
                    <a:pt x="17" y="25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1519020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3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0F3373"/>
      </a:accent1>
      <a:accent2>
        <a:srgbClr val="41ED93"/>
      </a:accent2>
      <a:accent3>
        <a:srgbClr val="4BD0A1"/>
      </a:accent3>
      <a:accent4>
        <a:srgbClr val="4166EB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pyschology">
      <a:majorFont>
        <a:latin typeface="Plus Jakarta Sans SemiBold"/>
        <a:ea typeface=""/>
        <a:cs typeface=""/>
      </a:majorFont>
      <a:minorFont>
        <a:latin typeface="Nuni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7205</TotalTime>
  <Words>2199</Words>
  <Application>Microsoft Office PowerPoint</Application>
  <PresentationFormat>Widescreen</PresentationFormat>
  <Paragraphs>509</Paragraphs>
  <Slides>53</Slides>
  <Notes>17</Notes>
  <HiddenSlides>1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53</vt:i4>
      </vt:variant>
    </vt:vector>
  </HeadingPairs>
  <TitlesOfParts>
    <vt:vector size="58" baseType="lpstr">
      <vt:lpstr>Arial</vt:lpstr>
      <vt:lpstr>Calibri</vt:lpstr>
      <vt:lpstr>Nunito</vt:lpstr>
      <vt:lpstr>Plus Jakarta Sans SemiBold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-ASUS-</dc:creator>
  <cp:lastModifiedBy>Huzaifa Shakir</cp:lastModifiedBy>
  <cp:revision>143</cp:revision>
  <dcterms:created xsi:type="dcterms:W3CDTF">2025-06-12T08:17:39Z</dcterms:created>
  <dcterms:modified xsi:type="dcterms:W3CDTF">2026-02-09T05:34:09Z</dcterms:modified>
</cp:coreProperties>
</file>